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3" r:id="rId3"/>
    <p:sldId id="265" r:id="rId4"/>
    <p:sldId id="279" r:id="rId5"/>
    <p:sldId id="284" r:id="rId6"/>
    <p:sldId id="285" r:id="rId7"/>
    <p:sldId id="275" r:id="rId8"/>
    <p:sldId id="277" r:id="rId9"/>
    <p:sldId id="286" r:id="rId10"/>
    <p:sldId id="287" r:id="rId11"/>
    <p:sldId id="278" r:id="rId12"/>
    <p:sldId id="28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114" d="100"/>
          <a:sy n="114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66750"/>
            <a:ext cx="8458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6)</a:t>
            </a:r>
          </a:p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TRANG 78 -79)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99</Words>
  <Application>Microsoft Office PowerPoint</Application>
  <PresentationFormat>On-screen Show (16:9)</PresentationFormat>
  <Paragraphs>29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宋体</vt:lpstr>
      <vt:lpstr>.VnPresentH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75</cp:revision>
  <dcterms:created xsi:type="dcterms:W3CDTF">2020-08-19T03:47:13Z</dcterms:created>
  <dcterms:modified xsi:type="dcterms:W3CDTF">2021-12-06T13:11:46Z</dcterms:modified>
</cp:coreProperties>
</file>