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4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5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6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85" r:id="rId2"/>
    <p:sldMasterId id="2147483710" r:id="rId3"/>
    <p:sldMasterId id="2147483728" r:id="rId4"/>
    <p:sldMasterId id="2147483758" r:id="rId5"/>
    <p:sldMasterId id="2147483798" r:id="rId6"/>
    <p:sldMasterId id="2147483835" r:id="rId7"/>
  </p:sldMasterIdLst>
  <p:notesMasterIdLst>
    <p:notesMasterId r:id="rId30"/>
  </p:notesMasterIdLst>
  <p:sldIdLst>
    <p:sldId id="257" r:id="rId8"/>
    <p:sldId id="258" r:id="rId9"/>
    <p:sldId id="285" r:id="rId10"/>
    <p:sldId id="286" r:id="rId11"/>
    <p:sldId id="287" r:id="rId12"/>
    <p:sldId id="261" r:id="rId13"/>
    <p:sldId id="262" r:id="rId14"/>
    <p:sldId id="263" r:id="rId15"/>
    <p:sldId id="278" r:id="rId16"/>
    <p:sldId id="264" r:id="rId17"/>
    <p:sldId id="279" r:id="rId18"/>
    <p:sldId id="265" r:id="rId19"/>
    <p:sldId id="266" r:id="rId20"/>
    <p:sldId id="280" r:id="rId21"/>
    <p:sldId id="281" r:id="rId22"/>
    <p:sldId id="282" r:id="rId23"/>
    <p:sldId id="283" r:id="rId24"/>
    <p:sldId id="284" r:id="rId25"/>
    <p:sldId id="273" r:id="rId26"/>
    <p:sldId id="274" r:id="rId27"/>
    <p:sldId id="276" r:id="rId28"/>
    <p:sldId id="288" r:id="rId29"/>
  </p:sldIdLst>
  <p:sldSz cx="12192000" cy="6858000"/>
  <p:notesSz cx="6858000" cy="9144000"/>
  <p:embeddedFontLst>
    <p:embeddedFont>
      <p:font typeface="微软雅黑" pitchFamily="34" charset="-122"/>
      <p:regular r:id="rId31"/>
      <p:bold r:id="rId32"/>
    </p:embeddedFont>
    <p:embeddedFont>
      <p:font typeface="#9Slide07 HoneyCream" charset="0"/>
      <p:regular r:id="rId33"/>
    </p:embeddedFont>
    <p:embeddedFont>
      <p:font typeface="Poppins ExtraBold" charset="0"/>
      <p:bold r:id="rId34"/>
    </p:embeddedFont>
    <p:embeddedFont>
      <p:font typeface="#9Slide03 IcielPanton Black" charset="0"/>
      <p:bold r:id="rId35"/>
    </p:embeddedFont>
    <p:embeddedFont>
      <p:font typeface="Calibri" pitchFamily="34" charset="0"/>
      <p:regular r:id="rId36"/>
      <p:bold r:id="rId37"/>
      <p:italic r:id="rId38"/>
      <p:boldItalic r:id="rId39"/>
    </p:embeddedFont>
    <p:embeddedFont>
      <p:font typeface="#9Slide03 SVNEvery Movie Every " charset="0"/>
      <p:regular r:id="rId40"/>
    </p:embeddedFont>
    <p:embeddedFont>
      <p:font typeface="#9Slide04 Tinos Bold" charset="0"/>
      <p:bold r:id="rId41"/>
    </p:embeddedFont>
    <p:embeddedFont>
      <p:font typeface="Calibri Light" pitchFamily="34" charset="0"/>
      <p:regular r:id="rId42"/>
      <p:italic r:id="rId43"/>
    </p:embeddedFont>
    <p:embeddedFont>
      <p:font typeface="#9Slide03 AmpleSoft Bold" charset="0"/>
      <p:regular r:id="rId44"/>
    </p:embeddedFont>
    <p:embeddedFont>
      <p:font typeface="#9Slide03 Kaleko 105 Round Bold" charset="0"/>
      <p:bold r:id="rId45"/>
    </p:embeddedFont>
    <p:embeddedFont>
      <p:font typeface="#9Slide03 Arima Madurai ExtraBo" charset="0"/>
      <p:bold r:id="rId46"/>
    </p:embeddedFont>
    <p:embeddedFont>
      <p:font typeface="#9Slide03 Cousine Bold" charset="0"/>
      <p:bold r:id="rId47"/>
    </p:embeddedFont>
    <p:embeddedFont>
      <p:font typeface="等线" charset="0"/>
      <p:regular r:id="rId48"/>
      <p:bold r:id="rId49"/>
    </p:embeddedFont>
    <p:embeddedFont>
      <p:font typeface="Cambria" pitchFamily="18" charset="0"/>
      <p:regular r:id="rId50"/>
      <p:bold r:id="rId51"/>
      <p:italic r:id="rId52"/>
      <p:boldItalic r:id="rId5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89" d="100"/>
          <a:sy n="89" d="100"/>
        </p:scale>
        <p:origin x="-432" y="2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font" Target="fonts/font9.fntdata"/><Relationship Id="rId21" Type="http://schemas.openxmlformats.org/officeDocument/2006/relationships/slide" Target="slides/slide14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1.xml"/><Relationship Id="rId51" Type="http://schemas.openxmlformats.org/officeDocument/2006/relationships/font" Target="fonts/font21.fntdata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720A0E-75F8-4AB3-93C3-720F3D5FCA47}" type="datetimeFigureOut">
              <a:rPr lang="en-US" smtClean="0"/>
              <a:t>11/23/2024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A0DDE-E854-4921-96AC-9EEE325065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614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93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hộp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quà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mong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muốn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tạm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biệt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06480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 smtClean="0"/>
              <a:t>Nhấn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dưới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579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3" name="Google Shape;3933;gc323b4e32e_0_15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4" name="Google Shape;3934;gc323b4e32e_0_15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755123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Slide Image Placeholder 1">
            <a:extLst>
              <a:ext uri="{FF2B5EF4-FFF2-40B4-BE49-F238E27FC236}">
                <a16:creationId xmlns:a16="http://schemas.microsoft.com/office/drawing/2014/main" xmlns="" id="{A394FB57-4C4A-498F-BCAF-815F2610CBC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1" name="Notes Placeholder 2">
            <a:extLst>
              <a:ext uri="{FF2B5EF4-FFF2-40B4-BE49-F238E27FC236}">
                <a16:creationId xmlns:a16="http://schemas.microsoft.com/office/drawing/2014/main" xmlns="" id="{F821CBAE-3A88-4182-A8A7-01BDFFB587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xmlns="" id="{7ED9A78C-04D2-4918-A329-2D5D27088F1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B82A1D-729A-408B-850F-6D111D8212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5916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45E4E54-6A06-4D1B-AB7F-AF434990D92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4004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2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94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021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1130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012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176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3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6443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741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43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5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049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7519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4908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816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803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55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511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76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7425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0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506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80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476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140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60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7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96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646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21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733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157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87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801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534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40213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309487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3827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109987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7126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1545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15623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0464806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545575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3416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41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0352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7466257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747370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86630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760181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4065379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30385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9815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449313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6707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68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2226237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46558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174440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118208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697668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15693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213247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2254154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944544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285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801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06981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099065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2397629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853783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52666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CA0E174-3766-4369-80FF-CF8E9C13AE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5273" y="6205629"/>
            <a:ext cx="626260" cy="106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35192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6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" name="Google Shape;10;p2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4" name="Google Shape;24;p2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5" name="Google Shape;25;p2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7" name="Google Shape;27;p2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" name="Google Shape;37;p2"/>
          <p:cNvSpPr/>
          <p:nvPr/>
        </p:nvSpPr>
        <p:spPr>
          <a:xfrm>
            <a:off x="2435833" y="1009400"/>
            <a:ext cx="7429600" cy="494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2334233" y="907788"/>
            <a:ext cx="7429600" cy="49408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9" name="Google Shape;39;p2"/>
          <p:cNvSpPr txBox="1">
            <a:spLocks noGrp="1"/>
          </p:cNvSpPr>
          <p:nvPr>
            <p:ph type="ctrTitle"/>
          </p:nvPr>
        </p:nvSpPr>
        <p:spPr>
          <a:xfrm>
            <a:off x="3058533" y="987900"/>
            <a:ext cx="6090000" cy="397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800">
                <a:solidFill>
                  <a:srgbClr val="191919"/>
                </a:solidFill>
                <a:latin typeface="Bahiana"/>
                <a:ea typeface="Bahiana"/>
                <a:cs typeface="Bahiana"/>
                <a:sym typeface="Bahian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2"/>
          <p:cNvSpPr txBox="1">
            <a:spLocks noGrp="1"/>
          </p:cNvSpPr>
          <p:nvPr>
            <p:ph type="subTitle" idx="1"/>
          </p:nvPr>
        </p:nvSpPr>
        <p:spPr>
          <a:xfrm>
            <a:off x="3058367" y="5007833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752938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oogle Shape;76;p4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77" name="Google Shape;77;p4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8" name="Google Shape;78;p4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9" name="Google Shape;79;p4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0" name="Google Shape;80;p4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1" name="Google Shape;81;p4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2" name="Google Shape;82;p4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3" name="Google Shape;83;p4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4" name="Google Shape;84;p4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5" name="Google Shape;85;p4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6" name="Google Shape;86;p4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7" name="Google Shape;87;p4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1" name="Google Shape;91;p4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92" name="Google Shape;92;p4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4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4" name="Google Shape;94;p4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98;p4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99;p4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4" name="Google Shape;104;p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5" name="Google Shape;105;p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6" name="Google Shape;10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8227808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1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9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245" name="Google Shape;245;p9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8" name="Google Shape;248;p9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9" name="Google Shape;249;p9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2" name="Google Shape;252;p9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3" name="Google Shape;253;p9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9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5" name="Google Shape;255;p9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6" name="Google Shape;256;p9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7" name="Google Shape;257;p9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8" name="Google Shape;258;p9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59" name="Google Shape;259;p9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260" name="Google Shape;260;p9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9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262" name="Google Shape;262;p9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3" name="Google Shape;263;p9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4" name="Google Shape;264;p9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5" name="Google Shape;265;p9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6" name="Google Shape;266;p9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7" name="Google Shape;267;p9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8" name="Google Shape;268;p9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9" name="Google Shape;269;p9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0" name="Google Shape;270;p9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272" name="Google Shape;272;p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3" name="Google Shape;273;p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4" name="Google Shape;274;p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9"/>
          <p:cNvSpPr txBox="1">
            <a:spLocks noGrp="1"/>
          </p:cNvSpPr>
          <p:nvPr>
            <p:ph type="title"/>
          </p:nvPr>
        </p:nvSpPr>
        <p:spPr>
          <a:xfrm>
            <a:off x="2482200" y="1528000"/>
            <a:ext cx="7227600" cy="297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333">
                <a:latin typeface="Didact Gothic"/>
                <a:ea typeface="Didact Gothic"/>
                <a:cs typeface="Didact Gothic"/>
                <a:sym typeface="Didact Gothi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6" name="Google Shape;276;p9"/>
          <p:cNvSpPr txBox="1">
            <a:spLocks noGrp="1"/>
          </p:cNvSpPr>
          <p:nvPr>
            <p:ph type="subTitle" idx="2"/>
          </p:nvPr>
        </p:nvSpPr>
        <p:spPr>
          <a:xfrm>
            <a:off x="3394200" y="4505200"/>
            <a:ext cx="5403600" cy="8248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57150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6645868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10"/>
          <p:cNvSpPr txBox="1">
            <a:spLocks noGrp="1"/>
          </p:cNvSpPr>
          <p:nvPr>
            <p:ph type="title"/>
          </p:nvPr>
        </p:nvSpPr>
        <p:spPr>
          <a:xfrm>
            <a:off x="960000" y="1496400"/>
            <a:ext cx="3038000" cy="3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334962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14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6748951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accent4"/>
        </a:solidFill>
        <a:effectLst/>
      </p:bgPr>
    </p:bg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" name="Google Shape;348;p14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349" name="Google Shape;349;p14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1" name="Google Shape;351;p14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2" name="Google Shape;352;p14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5" name="Google Shape;355;p14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6" name="Google Shape;356;p14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9" name="Google Shape;359;p14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0" name="Google Shape;360;p14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1" name="Google Shape;361;p14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2" name="Google Shape;362;p14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63" name="Google Shape;363;p14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364" name="Google Shape;364;p14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14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366" name="Google Shape;366;p14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7" name="Google Shape;367;p14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8" name="Google Shape;368;p14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9" name="Google Shape;369;p14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0" name="Google Shape;370;p14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1" name="Google Shape;371;p14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2" name="Google Shape;372;p14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3" name="Google Shape;373;p14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4" name="Google Shape;374;p14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5" name="Google Shape;375;p14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376" name="Google Shape;376;p14"/>
          <p:cNvSpPr/>
          <p:nvPr/>
        </p:nvSpPr>
        <p:spPr>
          <a:xfrm>
            <a:off x="1891133" y="483667"/>
            <a:ext cx="85520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7" name="Google Shape;377;p14"/>
          <p:cNvSpPr/>
          <p:nvPr/>
        </p:nvSpPr>
        <p:spPr>
          <a:xfrm>
            <a:off x="1748867" y="362167"/>
            <a:ext cx="85520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78" name="Google Shape;378;p14"/>
          <p:cNvSpPr txBox="1">
            <a:spLocks noGrp="1"/>
          </p:cNvSpPr>
          <p:nvPr>
            <p:ph type="title"/>
          </p:nvPr>
        </p:nvSpPr>
        <p:spPr>
          <a:xfrm>
            <a:off x="4160233" y="4036933"/>
            <a:ext cx="5968400" cy="144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9600"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79" name="Google Shape;379;p14"/>
          <p:cNvSpPr txBox="1">
            <a:spLocks noGrp="1"/>
          </p:cNvSpPr>
          <p:nvPr>
            <p:ph type="title" idx="2" hasCustomPrompt="1"/>
          </p:nvPr>
        </p:nvSpPr>
        <p:spPr>
          <a:xfrm>
            <a:off x="2184684" y="4526300"/>
            <a:ext cx="1446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80" name="Google Shape;380;p14"/>
          <p:cNvSpPr txBox="1">
            <a:spLocks noGrp="1"/>
          </p:cNvSpPr>
          <p:nvPr>
            <p:ph type="subTitle" idx="1"/>
          </p:nvPr>
        </p:nvSpPr>
        <p:spPr>
          <a:xfrm>
            <a:off x="4160284" y="5330800"/>
            <a:ext cx="3172400" cy="8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hlink"/>
                </a:solidFill>
              </a:defRPr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1519541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6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7" name="Google Shape;697;p24"/>
          <p:cNvGrpSpPr/>
          <p:nvPr/>
        </p:nvGrpSpPr>
        <p:grpSpPr>
          <a:xfrm>
            <a:off x="-129685" y="-3243200"/>
            <a:ext cx="12690592" cy="10316157"/>
            <a:chOff x="-97264" y="-2432400"/>
            <a:chExt cx="9517944" cy="7737118"/>
          </a:xfrm>
        </p:grpSpPr>
        <p:sp>
          <p:nvSpPr>
            <p:cNvPr id="698" name="Google Shape;698;p24"/>
            <p:cNvSpPr/>
            <p:nvPr/>
          </p:nvSpPr>
          <p:spPr>
            <a:xfrm>
              <a:off x="-891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9" name="Google Shape;699;p24"/>
            <p:cNvSpPr/>
            <p:nvPr/>
          </p:nvSpPr>
          <p:spPr>
            <a:xfrm>
              <a:off x="-892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0" name="Google Shape;700;p24"/>
            <p:cNvSpPr/>
            <p:nvPr/>
          </p:nvSpPr>
          <p:spPr>
            <a:xfrm>
              <a:off x="-891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1" name="Google Shape;701;p24"/>
            <p:cNvSpPr/>
            <p:nvPr/>
          </p:nvSpPr>
          <p:spPr>
            <a:xfrm>
              <a:off x="-891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2" name="Google Shape;702;p24"/>
            <p:cNvSpPr/>
            <p:nvPr/>
          </p:nvSpPr>
          <p:spPr>
            <a:xfrm>
              <a:off x="-888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3" name="Google Shape;703;p24"/>
            <p:cNvSpPr/>
            <p:nvPr/>
          </p:nvSpPr>
          <p:spPr>
            <a:xfrm>
              <a:off x="-891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4" name="Google Shape;704;p24"/>
            <p:cNvSpPr/>
            <p:nvPr/>
          </p:nvSpPr>
          <p:spPr>
            <a:xfrm>
              <a:off x="-891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5" name="Google Shape;705;p24"/>
            <p:cNvSpPr/>
            <p:nvPr/>
          </p:nvSpPr>
          <p:spPr>
            <a:xfrm>
              <a:off x="43125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6" name="Google Shape;706;p24"/>
            <p:cNvSpPr/>
            <p:nvPr/>
          </p:nvSpPr>
          <p:spPr>
            <a:xfrm>
              <a:off x="-891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7" name="Google Shape;707;p24"/>
            <p:cNvSpPr/>
            <p:nvPr/>
          </p:nvSpPr>
          <p:spPr>
            <a:xfrm>
              <a:off x="27746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8" name="Google Shape;708;p24"/>
            <p:cNvSpPr/>
            <p:nvPr/>
          </p:nvSpPr>
          <p:spPr>
            <a:xfrm>
              <a:off x="80487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09" name="Google Shape;709;p24"/>
            <p:cNvSpPr/>
            <p:nvPr/>
          </p:nvSpPr>
          <p:spPr>
            <a:xfrm>
              <a:off x="49462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0" name="Google Shape;710;p24"/>
            <p:cNvSpPr/>
            <p:nvPr/>
          </p:nvSpPr>
          <p:spPr>
            <a:xfrm>
              <a:off x="50767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1" name="Google Shape;711;p24"/>
            <p:cNvSpPr/>
            <p:nvPr/>
          </p:nvSpPr>
          <p:spPr>
            <a:xfrm>
              <a:off x="-972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12" name="Google Shape;712;p24"/>
            <p:cNvGrpSpPr/>
            <p:nvPr/>
          </p:nvGrpSpPr>
          <p:grpSpPr>
            <a:xfrm>
              <a:off x="-97224" y="-2432400"/>
              <a:ext cx="9377821" cy="2147740"/>
              <a:chOff x="-97224" y="-2432400"/>
              <a:chExt cx="9377821" cy="2147740"/>
            </a:xfrm>
          </p:grpSpPr>
          <p:sp>
            <p:nvSpPr>
              <p:cNvPr id="713" name="Google Shape;713;p24"/>
              <p:cNvSpPr/>
              <p:nvPr/>
            </p:nvSpPr>
            <p:spPr>
              <a:xfrm>
                <a:off x="-891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14" name="Google Shape;714;p24"/>
              <p:cNvSpPr/>
              <p:nvPr/>
            </p:nvSpPr>
            <p:spPr>
              <a:xfrm>
                <a:off x="-972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715" name="Google Shape;715;p24"/>
            <p:cNvSpPr/>
            <p:nvPr/>
          </p:nvSpPr>
          <p:spPr>
            <a:xfrm>
              <a:off x="-972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6" name="Google Shape;716;p24"/>
            <p:cNvSpPr/>
            <p:nvPr/>
          </p:nvSpPr>
          <p:spPr>
            <a:xfrm>
              <a:off x="-971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7" name="Google Shape;717;p24"/>
            <p:cNvSpPr/>
            <p:nvPr/>
          </p:nvSpPr>
          <p:spPr>
            <a:xfrm>
              <a:off x="-971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8" name="Google Shape;718;p24"/>
            <p:cNvSpPr/>
            <p:nvPr/>
          </p:nvSpPr>
          <p:spPr>
            <a:xfrm>
              <a:off x="-972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-971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0" name="Google Shape;720;p24"/>
            <p:cNvSpPr/>
            <p:nvPr/>
          </p:nvSpPr>
          <p:spPr>
            <a:xfrm>
              <a:off x="43032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1" name="Google Shape;721;p24"/>
            <p:cNvSpPr/>
            <p:nvPr/>
          </p:nvSpPr>
          <p:spPr>
            <a:xfrm>
              <a:off x="-971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2" name="Google Shape;722;p24"/>
            <p:cNvSpPr/>
            <p:nvPr/>
          </p:nvSpPr>
          <p:spPr>
            <a:xfrm>
              <a:off x="27682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3" name="Google Shape;723;p24"/>
            <p:cNvSpPr/>
            <p:nvPr/>
          </p:nvSpPr>
          <p:spPr>
            <a:xfrm>
              <a:off x="49322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24" name="Google Shape;724;p24"/>
            <p:cNvSpPr/>
            <p:nvPr/>
          </p:nvSpPr>
          <p:spPr>
            <a:xfrm>
              <a:off x="50650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725" name="Google Shape;725;p24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6" name="Google Shape;726;p24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27" name="Google Shape;727;p24"/>
          <p:cNvSpPr txBox="1">
            <a:spLocks noGrp="1"/>
          </p:cNvSpPr>
          <p:nvPr>
            <p:ph type="subTitle" idx="1"/>
          </p:nvPr>
        </p:nvSpPr>
        <p:spPr>
          <a:xfrm>
            <a:off x="3570600" y="2910300"/>
            <a:ext cx="5050800" cy="199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hlink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dk2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9" name="Google Shape;729;p24"/>
          <p:cNvSpPr txBox="1">
            <a:spLocks noGrp="1"/>
          </p:cNvSpPr>
          <p:nvPr>
            <p:ph type="subTitle" idx="2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898939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bg>
      <p:bgPr>
        <a:solidFill>
          <a:schemeClr val="lt1"/>
        </a:solidFill>
        <a:effectLst/>
      </p:bgPr>
    </p:bg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" name="Google Shape;911;p29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912" name="Google Shape;912;p29"/>
            <p:cNvSpPr/>
            <p:nvPr/>
          </p:nvSpPr>
          <p:spPr>
            <a:xfrm>
              <a:off x="-241501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3" name="Google Shape;913;p29"/>
            <p:cNvSpPr/>
            <p:nvPr/>
          </p:nvSpPr>
          <p:spPr>
            <a:xfrm>
              <a:off x="-241621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4" name="Google Shape;914;p29"/>
            <p:cNvSpPr/>
            <p:nvPr/>
          </p:nvSpPr>
          <p:spPr>
            <a:xfrm>
              <a:off x="-241501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29"/>
            <p:cNvSpPr/>
            <p:nvPr/>
          </p:nvSpPr>
          <p:spPr>
            <a:xfrm>
              <a:off x="-241501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29"/>
            <p:cNvSpPr/>
            <p:nvPr/>
          </p:nvSpPr>
          <p:spPr>
            <a:xfrm>
              <a:off x="-241261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29"/>
            <p:cNvSpPr/>
            <p:nvPr/>
          </p:nvSpPr>
          <p:spPr>
            <a:xfrm>
              <a:off x="-24150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29"/>
            <p:cNvSpPr/>
            <p:nvPr/>
          </p:nvSpPr>
          <p:spPr>
            <a:xfrm>
              <a:off x="-241501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9" name="Google Shape;919;p29"/>
            <p:cNvSpPr/>
            <p:nvPr/>
          </p:nvSpPr>
          <p:spPr>
            <a:xfrm>
              <a:off x="4160117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0" name="Google Shape;920;p29"/>
            <p:cNvSpPr/>
            <p:nvPr/>
          </p:nvSpPr>
          <p:spPr>
            <a:xfrm>
              <a:off x="-241501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1" name="Google Shape;921;p29"/>
            <p:cNvSpPr/>
            <p:nvPr/>
          </p:nvSpPr>
          <p:spPr>
            <a:xfrm>
              <a:off x="2622226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2" name="Google Shape;922;p29"/>
            <p:cNvSpPr/>
            <p:nvPr/>
          </p:nvSpPr>
          <p:spPr>
            <a:xfrm>
              <a:off x="7896396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3" name="Google Shape;923;p29"/>
            <p:cNvSpPr/>
            <p:nvPr/>
          </p:nvSpPr>
          <p:spPr>
            <a:xfrm>
              <a:off x="4793882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4" name="Google Shape;924;p29"/>
            <p:cNvSpPr/>
            <p:nvPr/>
          </p:nvSpPr>
          <p:spPr>
            <a:xfrm>
              <a:off x="4924300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5" name="Google Shape;925;p29"/>
            <p:cNvSpPr/>
            <p:nvPr/>
          </p:nvSpPr>
          <p:spPr>
            <a:xfrm>
              <a:off x="-249624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926" name="Google Shape;926;p29"/>
            <p:cNvGrpSpPr/>
            <p:nvPr/>
          </p:nvGrpSpPr>
          <p:grpSpPr>
            <a:xfrm>
              <a:off x="-249624" y="-2432400"/>
              <a:ext cx="9377821" cy="2147740"/>
              <a:chOff x="-249624" y="-2432400"/>
              <a:chExt cx="9377821" cy="2147740"/>
            </a:xfrm>
          </p:grpSpPr>
          <p:sp>
            <p:nvSpPr>
              <p:cNvPr id="927" name="Google Shape;927;p29"/>
              <p:cNvSpPr/>
              <p:nvPr/>
            </p:nvSpPr>
            <p:spPr>
              <a:xfrm>
                <a:off x="-241501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8" name="Google Shape;928;p29"/>
              <p:cNvSpPr/>
              <p:nvPr/>
            </p:nvSpPr>
            <p:spPr>
              <a:xfrm>
                <a:off x="-249624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929" name="Google Shape;929;p29"/>
            <p:cNvSpPr/>
            <p:nvPr/>
          </p:nvSpPr>
          <p:spPr>
            <a:xfrm>
              <a:off x="-249624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0" name="Google Shape;930;p29"/>
            <p:cNvSpPr/>
            <p:nvPr/>
          </p:nvSpPr>
          <p:spPr>
            <a:xfrm>
              <a:off x="-249584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1" name="Google Shape;931;p29"/>
            <p:cNvSpPr/>
            <p:nvPr/>
          </p:nvSpPr>
          <p:spPr>
            <a:xfrm>
              <a:off x="-249504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2" name="Google Shape;932;p29"/>
            <p:cNvSpPr/>
            <p:nvPr/>
          </p:nvSpPr>
          <p:spPr>
            <a:xfrm>
              <a:off x="-249664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3" name="Google Shape;933;p29"/>
            <p:cNvSpPr/>
            <p:nvPr/>
          </p:nvSpPr>
          <p:spPr>
            <a:xfrm>
              <a:off x="-249584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4" name="Google Shape;934;p29"/>
            <p:cNvSpPr/>
            <p:nvPr/>
          </p:nvSpPr>
          <p:spPr>
            <a:xfrm>
              <a:off x="4150873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5" name="Google Shape;935;p29"/>
            <p:cNvSpPr/>
            <p:nvPr/>
          </p:nvSpPr>
          <p:spPr>
            <a:xfrm>
              <a:off x="-249584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6" name="Google Shape;936;p29"/>
            <p:cNvSpPr/>
            <p:nvPr/>
          </p:nvSpPr>
          <p:spPr>
            <a:xfrm>
              <a:off x="2615823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7" name="Google Shape;937;p29"/>
            <p:cNvSpPr/>
            <p:nvPr/>
          </p:nvSpPr>
          <p:spPr>
            <a:xfrm>
              <a:off x="4779835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8" name="Google Shape;938;p29"/>
            <p:cNvSpPr/>
            <p:nvPr/>
          </p:nvSpPr>
          <p:spPr>
            <a:xfrm>
              <a:off x="4912615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39" name="Google Shape;939;p29"/>
          <p:cNvSpPr/>
          <p:nvPr/>
        </p:nvSpPr>
        <p:spPr>
          <a:xfrm>
            <a:off x="544333" y="483676"/>
            <a:ext cx="11245600" cy="612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0" name="Google Shape;940;p29"/>
          <p:cNvSpPr/>
          <p:nvPr/>
        </p:nvSpPr>
        <p:spPr>
          <a:xfrm>
            <a:off x="402067" y="362167"/>
            <a:ext cx="11245600" cy="6113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1" name="Google Shape;941;p29"/>
          <p:cNvSpPr txBox="1">
            <a:spLocks noGrp="1"/>
          </p:cNvSpPr>
          <p:nvPr>
            <p:ph type="subTitle" idx="1"/>
          </p:nvPr>
        </p:nvSpPr>
        <p:spPr>
          <a:xfrm>
            <a:off x="9446067" y="5611700"/>
            <a:ext cx="1218400" cy="526400"/>
          </a:xfrm>
          <a:prstGeom prst="rect">
            <a:avLst/>
          </a:prstGeom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2" name="Google Shape;94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  <a:effectLst>
            <a:outerShdw dist="85725" dir="3180000" algn="bl" rotWithShape="0">
              <a:schemeClr val="accent5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43" name="Google Shape;943;p29"/>
          <p:cNvSpPr txBox="1">
            <a:spLocks noGrp="1"/>
          </p:cNvSpPr>
          <p:nvPr>
            <p:ph type="title" idx="2" hasCustomPrompt="1"/>
          </p:nvPr>
        </p:nvSpPr>
        <p:spPr>
          <a:xfrm>
            <a:off x="2892533" y="2224567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4" name="Google Shape;944;p29"/>
          <p:cNvSpPr txBox="1">
            <a:spLocks noGrp="1"/>
          </p:cNvSpPr>
          <p:nvPr>
            <p:ph type="subTitle" idx="3"/>
          </p:nvPr>
        </p:nvSpPr>
        <p:spPr>
          <a:xfrm>
            <a:off x="2892533" y="3165933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5" name="Google Shape;945;p29"/>
          <p:cNvSpPr txBox="1">
            <a:spLocks noGrp="1"/>
          </p:cNvSpPr>
          <p:nvPr>
            <p:ph type="title" idx="4" hasCustomPrompt="1"/>
          </p:nvPr>
        </p:nvSpPr>
        <p:spPr>
          <a:xfrm>
            <a:off x="2892533" y="4166100"/>
            <a:ext cx="3349200" cy="110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6" name="Google Shape;946;p29"/>
          <p:cNvSpPr txBox="1">
            <a:spLocks noGrp="1"/>
          </p:cNvSpPr>
          <p:nvPr>
            <p:ph type="subTitle" idx="5"/>
          </p:nvPr>
        </p:nvSpPr>
        <p:spPr>
          <a:xfrm>
            <a:off x="2892533" y="5107467"/>
            <a:ext cx="3349200" cy="5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7" name="Google Shape;947;p29"/>
          <p:cNvSpPr txBox="1">
            <a:spLocks noGrp="1"/>
          </p:cNvSpPr>
          <p:nvPr>
            <p:ph type="title" idx="6" hasCustomPrompt="1"/>
          </p:nvPr>
        </p:nvSpPr>
        <p:spPr>
          <a:xfrm>
            <a:off x="68207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48" name="Google Shape;948;p29"/>
          <p:cNvSpPr txBox="1">
            <a:spLocks noGrp="1"/>
          </p:cNvSpPr>
          <p:nvPr>
            <p:ph type="subTitle" idx="7"/>
          </p:nvPr>
        </p:nvSpPr>
        <p:spPr>
          <a:xfrm>
            <a:off x="68207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29"/>
          <p:cNvSpPr txBox="1">
            <a:spLocks noGrp="1"/>
          </p:cNvSpPr>
          <p:nvPr>
            <p:ph type="title" idx="8" hasCustomPrompt="1"/>
          </p:nvPr>
        </p:nvSpPr>
        <p:spPr>
          <a:xfrm>
            <a:off x="9271200" y="2555067"/>
            <a:ext cx="1960800" cy="87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950" name="Google Shape;950;p29"/>
          <p:cNvSpPr txBox="1">
            <a:spLocks noGrp="1"/>
          </p:cNvSpPr>
          <p:nvPr>
            <p:ph type="subTitle" idx="9"/>
          </p:nvPr>
        </p:nvSpPr>
        <p:spPr>
          <a:xfrm>
            <a:off x="9271200" y="4207500"/>
            <a:ext cx="1960800" cy="110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0173265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6"/>
        </a:solidFill>
        <a:effectLst/>
      </p:bgPr>
    </p:bg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7" name="Google Shape;987;p31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988" name="Google Shape;988;p31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31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31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31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31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31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4" name="Google Shape;994;p31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5" name="Google Shape;995;p31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31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31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31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31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31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FAC539">
                <a:alpha val="368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1" name="Google Shape;1001;p31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02" name="Google Shape;1002;p31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03" name="Google Shape;1003;p31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FAC539">
                  <a:alpha val="368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31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31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31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7" name="Google Shape;1007;p31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8" name="Google Shape;1008;p31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9" name="Google Shape;1009;p31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0" name="Google Shape;1010;p31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1" name="Google Shape;1011;p31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2" name="Google Shape;1012;p31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3" name="Google Shape;1013;p31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4" name="Google Shape;1014;p31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836144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2"/>
          <p:cNvGrpSpPr/>
          <p:nvPr/>
        </p:nvGrpSpPr>
        <p:grpSpPr>
          <a:xfrm>
            <a:off x="-332885" y="-3243200"/>
            <a:ext cx="12690592" cy="10316157"/>
            <a:chOff x="-249664" y="-2432400"/>
            <a:chExt cx="9517944" cy="7737118"/>
          </a:xfrm>
        </p:grpSpPr>
        <p:sp>
          <p:nvSpPr>
            <p:cNvPr id="1017" name="Google Shape;1017;p32"/>
            <p:cNvSpPr/>
            <p:nvPr/>
          </p:nvSpPr>
          <p:spPr>
            <a:xfrm flipH="1">
              <a:off x="5274613" y="-18170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8" name="Google Shape;1018;p32"/>
            <p:cNvSpPr/>
            <p:nvPr/>
          </p:nvSpPr>
          <p:spPr>
            <a:xfrm flipH="1">
              <a:off x="873769" y="-8694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9" name="Google Shape;1019;p32"/>
            <p:cNvSpPr/>
            <p:nvPr/>
          </p:nvSpPr>
          <p:spPr>
            <a:xfrm flipH="1">
              <a:off x="8440438" y="2357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0" name="Google Shape;1020;p32"/>
            <p:cNvSpPr/>
            <p:nvPr/>
          </p:nvSpPr>
          <p:spPr>
            <a:xfrm flipH="1">
              <a:off x="-101578" y="-1051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1" name="Google Shape;1021;p32"/>
            <p:cNvSpPr/>
            <p:nvPr/>
          </p:nvSpPr>
          <p:spPr>
            <a:xfrm flipH="1">
              <a:off x="4106062" y="13107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2" name="Google Shape;1022;p32"/>
            <p:cNvSpPr/>
            <p:nvPr/>
          </p:nvSpPr>
          <p:spPr>
            <a:xfrm flipH="1">
              <a:off x="8310181" y="32768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3" name="Google Shape;1023;p32"/>
            <p:cNvSpPr/>
            <p:nvPr/>
          </p:nvSpPr>
          <p:spPr>
            <a:xfrm flipH="1">
              <a:off x="-101698" y="16357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4" name="Google Shape;1024;p32"/>
            <p:cNvSpPr/>
            <p:nvPr/>
          </p:nvSpPr>
          <p:spPr>
            <a:xfrm flipH="1">
              <a:off x="-101671" y="25503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5" name="Google Shape;1025;p32"/>
            <p:cNvSpPr/>
            <p:nvPr/>
          </p:nvSpPr>
          <p:spPr>
            <a:xfrm flipH="1">
              <a:off x="4680754" y="33321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6" name="Google Shape;1026;p32"/>
            <p:cNvSpPr/>
            <p:nvPr/>
          </p:nvSpPr>
          <p:spPr>
            <a:xfrm flipH="1">
              <a:off x="2076941" y="45920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7" name="Google Shape;1027;p32"/>
            <p:cNvSpPr/>
            <p:nvPr/>
          </p:nvSpPr>
          <p:spPr>
            <a:xfrm flipH="1">
              <a:off x="463812" y="45878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8" name="Google Shape;1028;p32"/>
            <p:cNvSpPr/>
            <p:nvPr/>
          </p:nvSpPr>
          <p:spPr>
            <a:xfrm flipH="1">
              <a:off x="-101598" y="37572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9" name="Google Shape;1029;p32"/>
            <p:cNvSpPr/>
            <p:nvPr/>
          </p:nvSpPr>
          <p:spPr>
            <a:xfrm flipH="1">
              <a:off x="-241581" y="-22783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0" name="Google Shape;1030;p32"/>
            <p:cNvSpPr/>
            <p:nvPr/>
          </p:nvSpPr>
          <p:spPr>
            <a:xfrm flipH="1">
              <a:off x="5272212" y="-18894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31" name="Google Shape;1031;p32"/>
            <p:cNvGrpSpPr/>
            <p:nvPr/>
          </p:nvGrpSpPr>
          <p:grpSpPr>
            <a:xfrm>
              <a:off x="-109581" y="-2432400"/>
              <a:ext cx="9377821" cy="2147740"/>
              <a:chOff x="-109581" y="-2432400"/>
              <a:chExt cx="9377821" cy="2147740"/>
            </a:xfrm>
          </p:grpSpPr>
          <p:sp>
            <p:nvSpPr>
              <p:cNvPr id="1032" name="Google Shape;1032;p32"/>
              <p:cNvSpPr/>
              <p:nvPr/>
            </p:nvSpPr>
            <p:spPr>
              <a:xfrm flipH="1">
                <a:off x="-101698" y="-23598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3" name="Google Shape;1033;p32"/>
              <p:cNvSpPr/>
              <p:nvPr/>
            </p:nvSpPr>
            <p:spPr>
              <a:xfrm flipH="1">
                <a:off x="-109581" y="-24324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34" name="Google Shape;1034;p32"/>
            <p:cNvSpPr/>
            <p:nvPr/>
          </p:nvSpPr>
          <p:spPr>
            <a:xfrm flipH="1">
              <a:off x="900741" y="-9420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5" name="Google Shape;1035;p32"/>
            <p:cNvSpPr/>
            <p:nvPr/>
          </p:nvSpPr>
          <p:spPr>
            <a:xfrm flipH="1">
              <a:off x="8460887" y="1633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6" name="Google Shape;1036;p32"/>
            <p:cNvSpPr/>
            <p:nvPr/>
          </p:nvSpPr>
          <p:spPr>
            <a:xfrm flipH="1">
              <a:off x="-109741" y="-1818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7" name="Google Shape;1037;p32"/>
            <p:cNvSpPr/>
            <p:nvPr/>
          </p:nvSpPr>
          <p:spPr>
            <a:xfrm flipH="1">
              <a:off x="4096338" y="12382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8" name="Google Shape;1038;p32"/>
            <p:cNvSpPr/>
            <p:nvPr/>
          </p:nvSpPr>
          <p:spPr>
            <a:xfrm flipH="1">
              <a:off x="-109821" y="15632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9" name="Google Shape;1039;p32"/>
            <p:cNvSpPr/>
            <p:nvPr/>
          </p:nvSpPr>
          <p:spPr>
            <a:xfrm flipH="1">
              <a:off x="-109714" y="24777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0" name="Google Shape;1040;p32"/>
            <p:cNvSpPr/>
            <p:nvPr/>
          </p:nvSpPr>
          <p:spPr>
            <a:xfrm flipH="1">
              <a:off x="4794603" y="32596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1" name="Google Shape;1041;p32"/>
            <p:cNvSpPr/>
            <p:nvPr/>
          </p:nvSpPr>
          <p:spPr>
            <a:xfrm flipH="1">
              <a:off x="2067336" y="45196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2" name="Google Shape;1042;p32"/>
            <p:cNvSpPr/>
            <p:nvPr/>
          </p:nvSpPr>
          <p:spPr>
            <a:xfrm flipH="1">
              <a:off x="-109641" y="36849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3" name="Google Shape;1043;p32"/>
            <p:cNvSpPr/>
            <p:nvPr/>
          </p:nvSpPr>
          <p:spPr>
            <a:xfrm flipH="1">
              <a:off x="-249664" y="-23305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12908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4"/>
        </a:solidFill>
        <a:effectLst/>
      </p:bgPr>
    </p:bg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5" name="Google Shape;1045;p33"/>
          <p:cNvGrpSpPr/>
          <p:nvPr/>
        </p:nvGrpSpPr>
        <p:grpSpPr>
          <a:xfrm>
            <a:off x="-129685" y="-3141600"/>
            <a:ext cx="12690592" cy="10316157"/>
            <a:chOff x="-97264" y="-2356200"/>
            <a:chExt cx="9517944" cy="7737118"/>
          </a:xfrm>
        </p:grpSpPr>
        <p:sp>
          <p:nvSpPr>
            <p:cNvPr id="1046" name="Google Shape;1046;p33"/>
            <p:cNvSpPr/>
            <p:nvPr/>
          </p:nvSpPr>
          <p:spPr>
            <a:xfrm rot="10800000" flipH="1">
              <a:off x="-89101" y="3917310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7" name="Google Shape;1047;p33"/>
            <p:cNvSpPr/>
            <p:nvPr/>
          </p:nvSpPr>
          <p:spPr>
            <a:xfrm rot="10800000" flipH="1">
              <a:off x="-89221" y="1998098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8" name="Google Shape;1048;p33"/>
            <p:cNvSpPr/>
            <p:nvPr/>
          </p:nvSpPr>
          <p:spPr>
            <a:xfrm rot="10800000" flipH="1">
              <a:off x="-89101" y="2398138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9" name="Google Shape;1049;p33"/>
            <p:cNvSpPr/>
            <p:nvPr/>
          </p:nvSpPr>
          <p:spPr>
            <a:xfrm rot="10800000" flipH="1">
              <a:off x="-89101" y="1041269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0" name="Google Shape;1050;p33"/>
            <p:cNvSpPr/>
            <p:nvPr/>
          </p:nvSpPr>
          <p:spPr>
            <a:xfrm rot="10800000" flipH="1">
              <a:off x="-88861" y="622227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1" name="Google Shape;1051;p33"/>
            <p:cNvSpPr/>
            <p:nvPr/>
          </p:nvSpPr>
          <p:spPr>
            <a:xfrm rot="10800000" flipH="1">
              <a:off x="-89101" y="-787656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2" name="Google Shape;1052;p33"/>
            <p:cNvSpPr/>
            <p:nvPr/>
          </p:nvSpPr>
          <p:spPr>
            <a:xfrm rot="10800000" flipH="1">
              <a:off x="-89101" y="-905085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3" name="Google Shape;1053;p33"/>
            <p:cNvSpPr/>
            <p:nvPr/>
          </p:nvSpPr>
          <p:spPr>
            <a:xfrm rot="10800000" flipH="1">
              <a:off x="4312517" y="-1778160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4" name="Google Shape;1054;p33"/>
            <p:cNvSpPr/>
            <p:nvPr/>
          </p:nvSpPr>
          <p:spPr>
            <a:xfrm rot="10800000" flipH="1">
              <a:off x="-89101" y="-2355943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5" name="Google Shape;1055;p33"/>
            <p:cNvSpPr/>
            <p:nvPr/>
          </p:nvSpPr>
          <p:spPr>
            <a:xfrm rot="10800000" flipH="1">
              <a:off x="2774626" y="-2355960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6" name="Google Shape;1056;p33"/>
            <p:cNvSpPr/>
            <p:nvPr/>
          </p:nvSpPr>
          <p:spPr>
            <a:xfrm rot="10800000" flipH="1">
              <a:off x="8048796" y="-2356200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7" name="Google Shape;1057;p33"/>
            <p:cNvSpPr/>
            <p:nvPr/>
          </p:nvSpPr>
          <p:spPr>
            <a:xfrm rot="10800000" flipH="1">
              <a:off x="4946282" y="-2356029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8" name="Google Shape;1058;p33"/>
            <p:cNvSpPr/>
            <p:nvPr/>
          </p:nvSpPr>
          <p:spPr>
            <a:xfrm rot="10800000" flipH="1">
              <a:off x="5076700" y="4430817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C44253">
                <a:alpha val="35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9" name="Google Shape;1059;p33"/>
            <p:cNvSpPr/>
            <p:nvPr/>
          </p:nvSpPr>
          <p:spPr>
            <a:xfrm rot="10800000" flipH="1">
              <a:off x="-97224" y="3973736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60" name="Google Shape;1060;p33"/>
            <p:cNvGrpSpPr/>
            <p:nvPr/>
          </p:nvGrpSpPr>
          <p:grpSpPr>
            <a:xfrm>
              <a:off x="-97224" y="3233178"/>
              <a:ext cx="9377821" cy="2147740"/>
              <a:chOff x="-97224" y="3233178"/>
              <a:chExt cx="9377821" cy="2147740"/>
            </a:xfrm>
          </p:grpSpPr>
          <p:sp>
            <p:nvSpPr>
              <p:cNvPr id="1061" name="Google Shape;1061;p33"/>
              <p:cNvSpPr/>
              <p:nvPr/>
            </p:nvSpPr>
            <p:spPr>
              <a:xfrm rot="10800000" flipH="1">
                <a:off x="-89101" y="3233178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rgbClr val="C44253">
                  <a:alpha val="357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2" name="Google Shape;1062;p33"/>
              <p:cNvSpPr/>
              <p:nvPr/>
            </p:nvSpPr>
            <p:spPr>
              <a:xfrm rot="10800000" flipH="1">
                <a:off x="-97224" y="3290284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63" name="Google Shape;1063;p33"/>
            <p:cNvSpPr/>
            <p:nvPr/>
          </p:nvSpPr>
          <p:spPr>
            <a:xfrm rot="10800000" flipH="1">
              <a:off x="-97224" y="2054444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4" name="Google Shape;1064;p33"/>
            <p:cNvSpPr/>
            <p:nvPr/>
          </p:nvSpPr>
          <p:spPr>
            <a:xfrm rot="10800000" flipH="1">
              <a:off x="-97184" y="2454484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5" name="Google Shape;1065;p33"/>
            <p:cNvSpPr/>
            <p:nvPr/>
          </p:nvSpPr>
          <p:spPr>
            <a:xfrm rot="10800000" flipH="1">
              <a:off x="-97104" y="1094974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6" name="Google Shape;1066;p33"/>
            <p:cNvSpPr/>
            <p:nvPr/>
          </p:nvSpPr>
          <p:spPr>
            <a:xfrm rot="10800000" flipH="1">
              <a:off x="-97264" y="678532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7" name="Google Shape;1067;p33"/>
            <p:cNvSpPr/>
            <p:nvPr/>
          </p:nvSpPr>
          <p:spPr>
            <a:xfrm rot="10800000" flipH="1">
              <a:off x="-97184" y="-848500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8" name="Google Shape;1068;p33"/>
            <p:cNvSpPr/>
            <p:nvPr/>
          </p:nvSpPr>
          <p:spPr>
            <a:xfrm rot="10800000" flipH="1">
              <a:off x="4303273" y="-1749146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9" name="Google Shape;1069;p33"/>
            <p:cNvSpPr/>
            <p:nvPr/>
          </p:nvSpPr>
          <p:spPr>
            <a:xfrm rot="10800000" flipH="1">
              <a:off x="-97184" y="-2299797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0" name="Google Shape;1070;p33"/>
            <p:cNvSpPr/>
            <p:nvPr/>
          </p:nvSpPr>
          <p:spPr>
            <a:xfrm rot="10800000" flipH="1">
              <a:off x="2768223" y="-229981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1" name="Google Shape;1071;p33"/>
            <p:cNvSpPr/>
            <p:nvPr/>
          </p:nvSpPr>
          <p:spPr>
            <a:xfrm rot="10800000" flipH="1">
              <a:off x="4932235" y="-2299843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2" name="Google Shape;1072;p33"/>
            <p:cNvSpPr/>
            <p:nvPr/>
          </p:nvSpPr>
          <p:spPr>
            <a:xfrm rot="10800000" flipH="1">
              <a:off x="5065015" y="4471289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369868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1"/>
        </a:solidFill>
        <a:effectLst/>
      </p:bgPr>
    </p:bg>
    <p:spTree>
      <p:nvGrpSpPr>
        <p:cNvPr id="1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4" name="Google Shape;1074;p34"/>
          <p:cNvGrpSpPr/>
          <p:nvPr/>
        </p:nvGrpSpPr>
        <p:grpSpPr>
          <a:xfrm>
            <a:off x="-129685" y="-3344800"/>
            <a:ext cx="12690592" cy="10316157"/>
            <a:chOff x="-97264" y="-2508600"/>
            <a:chExt cx="9517944" cy="7737118"/>
          </a:xfrm>
        </p:grpSpPr>
        <p:sp>
          <p:nvSpPr>
            <p:cNvPr id="1075" name="Google Shape;1075;p34"/>
            <p:cNvSpPr/>
            <p:nvPr/>
          </p:nvSpPr>
          <p:spPr>
            <a:xfrm>
              <a:off x="-89101" y="-1893243"/>
              <a:ext cx="3985503" cy="848251"/>
            </a:xfrm>
            <a:custGeom>
              <a:avLst/>
              <a:gdLst/>
              <a:ahLst/>
              <a:cxnLst/>
              <a:rect l="l" t="t" r="r" b="b"/>
              <a:pathLst>
                <a:path w="99594" h="21197" extrusionOk="0">
                  <a:moveTo>
                    <a:pt x="65021" y="0"/>
                  </a:moveTo>
                  <a:cubicBezTo>
                    <a:pt x="64434" y="0"/>
                    <a:pt x="63848" y="10"/>
                    <a:pt x="63260" y="29"/>
                  </a:cubicBezTo>
                  <a:cubicBezTo>
                    <a:pt x="57732" y="207"/>
                    <a:pt x="52245" y="1096"/>
                    <a:pt x="46816" y="2389"/>
                  </a:cubicBezTo>
                  <a:cubicBezTo>
                    <a:pt x="41611" y="3631"/>
                    <a:pt x="36750" y="6060"/>
                    <a:pt x="31830" y="8475"/>
                  </a:cubicBezTo>
                  <a:cubicBezTo>
                    <a:pt x="27244" y="10725"/>
                    <a:pt x="22624" y="12692"/>
                    <a:pt x="17724" y="13463"/>
                  </a:cubicBezTo>
                  <a:cubicBezTo>
                    <a:pt x="15802" y="13765"/>
                    <a:pt x="13860" y="13942"/>
                    <a:pt x="11920" y="13942"/>
                  </a:cubicBezTo>
                  <a:cubicBezTo>
                    <a:pt x="10234" y="13942"/>
                    <a:pt x="8549" y="13808"/>
                    <a:pt x="6879" y="13505"/>
                  </a:cubicBezTo>
                  <a:cubicBezTo>
                    <a:pt x="4515" y="13077"/>
                    <a:pt x="2162" y="12285"/>
                    <a:pt x="0" y="10984"/>
                  </a:cubicBezTo>
                  <a:lnTo>
                    <a:pt x="0" y="18944"/>
                  </a:lnTo>
                  <a:cubicBezTo>
                    <a:pt x="1762" y="19024"/>
                    <a:pt x="3523" y="19075"/>
                    <a:pt x="5283" y="19075"/>
                  </a:cubicBezTo>
                  <a:cubicBezTo>
                    <a:pt x="9227" y="19075"/>
                    <a:pt x="13162" y="18820"/>
                    <a:pt x="17071" y="18072"/>
                  </a:cubicBezTo>
                  <a:cubicBezTo>
                    <a:pt x="21981" y="17133"/>
                    <a:pt x="26589" y="15270"/>
                    <a:pt x="30996" y="12374"/>
                  </a:cubicBezTo>
                  <a:cubicBezTo>
                    <a:pt x="33739" y="10570"/>
                    <a:pt x="36781" y="9886"/>
                    <a:pt x="39837" y="9886"/>
                  </a:cubicBezTo>
                  <a:cubicBezTo>
                    <a:pt x="40660" y="9886"/>
                    <a:pt x="41484" y="9936"/>
                    <a:pt x="42304" y="10026"/>
                  </a:cubicBezTo>
                  <a:cubicBezTo>
                    <a:pt x="50992" y="10985"/>
                    <a:pt x="59004" y="15789"/>
                    <a:pt x="67420" y="18291"/>
                  </a:cubicBezTo>
                  <a:cubicBezTo>
                    <a:pt x="72853" y="19907"/>
                    <a:pt x="78486" y="20812"/>
                    <a:pt x="84058" y="21107"/>
                  </a:cubicBezTo>
                  <a:cubicBezTo>
                    <a:pt x="85055" y="21160"/>
                    <a:pt x="86060" y="21196"/>
                    <a:pt x="87066" y="21196"/>
                  </a:cubicBezTo>
                  <a:cubicBezTo>
                    <a:pt x="89207" y="21196"/>
                    <a:pt x="91355" y="21031"/>
                    <a:pt x="93446" y="20508"/>
                  </a:cubicBezTo>
                  <a:cubicBezTo>
                    <a:pt x="95522" y="19989"/>
                    <a:pt x="98275" y="18989"/>
                    <a:pt x="98894" y="16049"/>
                  </a:cubicBezTo>
                  <a:cubicBezTo>
                    <a:pt x="99594" y="12721"/>
                    <a:pt x="97265" y="10188"/>
                    <a:pt x="95270" y="8623"/>
                  </a:cubicBezTo>
                  <a:cubicBezTo>
                    <a:pt x="92667" y="6581"/>
                    <a:pt x="89709" y="5268"/>
                    <a:pt x="86790" y="4165"/>
                  </a:cubicBezTo>
                  <a:cubicBezTo>
                    <a:pt x="79711" y="1489"/>
                    <a:pt x="72404" y="0"/>
                    <a:pt x="6502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6" name="Google Shape;1076;p34"/>
            <p:cNvSpPr/>
            <p:nvPr/>
          </p:nvSpPr>
          <p:spPr>
            <a:xfrm>
              <a:off x="-89221" y="-945655"/>
              <a:ext cx="8386467" cy="1819876"/>
            </a:xfrm>
            <a:custGeom>
              <a:avLst/>
              <a:gdLst/>
              <a:ahLst/>
              <a:cxnLst/>
              <a:rect l="l" t="t" r="r" b="b"/>
              <a:pathLst>
                <a:path w="209570" h="45477" extrusionOk="0">
                  <a:moveTo>
                    <a:pt x="173399" y="0"/>
                  </a:moveTo>
                  <a:cubicBezTo>
                    <a:pt x="171819" y="0"/>
                    <a:pt x="170239" y="33"/>
                    <a:pt x="168661" y="80"/>
                  </a:cubicBezTo>
                  <a:cubicBezTo>
                    <a:pt x="164324" y="208"/>
                    <a:pt x="160018" y="528"/>
                    <a:pt x="155729" y="1390"/>
                  </a:cubicBezTo>
                  <a:cubicBezTo>
                    <a:pt x="151776" y="2184"/>
                    <a:pt x="147874" y="3386"/>
                    <a:pt x="144099" y="5071"/>
                  </a:cubicBezTo>
                  <a:cubicBezTo>
                    <a:pt x="140139" y="6838"/>
                    <a:pt x="136425" y="9227"/>
                    <a:pt x="132734" y="11745"/>
                  </a:cubicBezTo>
                  <a:cubicBezTo>
                    <a:pt x="125453" y="16714"/>
                    <a:pt x="118372" y="22168"/>
                    <a:pt x="110478" y="25489"/>
                  </a:cubicBezTo>
                  <a:cubicBezTo>
                    <a:pt x="104010" y="28211"/>
                    <a:pt x="97197" y="29287"/>
                    <a:pt x="90399" y="29287"/>
                  </a:cubicBezTo>
                  <a:cubicBezTo>
                    <a:pt x="89168" y="29287"/>
                    <a:pt x="87937" y="29252"/>
                    <a:pt x="86709" y="29185"/>
                  </a:cubicBezTo>
                  <a:cubicBezTo>
                    <a:pt x="70235" y="28285"/>
                    <a:pt x="53959" y="22404"/>
                    <a:pt x="38422" y="15780"/>
                  </a:cubicBezTo>
                  <a:cubicBezTo>
                    <a:pt x="34245" y="13999"/>
                    <a:pt x="30113" y="12729"/>
                    <a:pt x="25697" y="12479"/>
                  </a:cubicBezTo>
                  <a:cubicBezTo>
                    <a:pt x="24449" y="12409"/>
                    <a:pt x="23202" y="12379"/>
                    <a:pt x="21954" y="12379"/>
                  </a:cubicBezTo>
                  <a:cubicBezTo>
                    <a:pt x="18881" y="12379"/>
                    <a:pt x="15809" y="12558"/>
                    <a:pt x="12741" y="12746"/>
                  </a:cubicBezTo>
                  <a:cubicBezTo>
                    <a:pt x="9315" y="12958"/>
                    <a:pt x="5883" y="13109"/>
                    <a:pt x="2471" y="13588"/>
                  </a:cubicBezTo>
                  <a:cubicBezTo>
                    <a:pt x="1651" y="13702"/>
                    <a:pt x="825" y="13831"/>
                    <a:pt x="0" y="13986"/>
                  </a:cubicBezTo>
                  <a:lnTo>
                    <a:pt x="0" y="21931"/>
                  </a:lnTo>
                  <a:cubicBezTo>
                    <a:pt x="3093" y="20622"/>
                    <a:pt x="6277" y="19799"/>
                    <a:pt x="9551" y="19799"/>
                  </a:cubicBezTo>
                  <a:cubicBezTo>
                    <a:pt x="10632" y="19799"/>
                    <a:pt x="11722" y="19889"/>
                    <a:pt x="12823" y="20080"/>
                  </a:cubicBezTo>
                  <a:cubicBezTo>
                    <a:pt x="20488" y="21419"/>
                    <a:pt x="27144" y="26632"/>
                    <a:pt x="33499" y="31891"/>
                  </a:cubicBezTo>
                  <a:cubicBezTo>
                    <a:pt x="45486" y="41811"/>
                    <a:pt x="59912" y="45476"/>
                    <a:pt x="74081" y="45476"/>
                  </a:cubicBezTo>
                  <a:cubicBezTo>
                    <a:pt x="74665" y="45476"/>
                    <a:pt x="75248" y="45470"/>
                    <a:pt x="75831" y="45458"/>
                  </a:cubicBezTo>
                  <a:cubicBezTo>
                    <a:pt x="90804" y="45142"/>
                    <a:pt x="106177" y="41401"/>
                    <a:pt x="119282" y="31968"/>
                  </a:cubicBezTo>
                  <a:cubicBezTo>
                    <a:pt x="125990" y="27139"/>
                    <a:pt x="132221" y="21338"/>
                    <a:pt x="138817" y="16271"/>
                  </a:cubicBezTo>
                  <a:cubicBezTo>
                    <a:pt x="142143" y="13714"/>
                    <a:pt x="145448" y="11379"/>
                    <a:pt x="149316" y="10440"/>
                  </a:cubicBezTo>
                  <a:cubicBezTo>
                    <a:pt x="150812" y="10078"/>
                    <a:pt x="152323" y="9917"/>
                    <a:pt x="153836" y="9917"/>
                  </a:cubicBezTo>
                  <a:cubicBezTo>
                    <a:pt x="155625" y="9917"/>
                    <a:pt x="157416" y="10142"/>
                    <a:pt x="159185" y="10527"/>
                  </a:cubicBezTo>
                  <a:cubicBezTo>
                    <a:pt x="162983" y="11352"/>
                    <a:pt x="166672" y="12839"/>
                    <a:pt x="170334" y="14321"/>
                  </a:cubicBezTo>
                  <a:cubicBezTo>
                    <a:pt x="174482" y="15997"/>
                    <a:pt x="178713" y="17383"/>
                    <a:pt x="182992" y="18407"/>
                  </a:cubicBezTo>
                  <a:cubicBezTo>
                    <a:pt x="186653" y="19282"/>
                    <a:pt x="190426" y="19787"/>
                    <a:pt x="194193" y="19787"/>
                  </a:cubicBezTo>
                  <a:cubicBezTo>
                    <a:pt x="197694" y="19787"/>
                    <a:pt x="201190" y="19351"/>
                    <a:pt x="204587" y="18369"/>
                  </a:cubicBezTo>
                  <a:cubicBezTo>
                    <a:pt x="206831" y="17721"/>
                    <a:pt x="209570" y="16218"/>
                    <a:pt x="208195" y="12736"/>
                  </a:cubicBezTo>
                  <a:cubicBezTo>
                    <a:pt x="207019" y="9759"/>
                    <a:pt x="203809" y="8201"/>
                    <a:pt x="201535" y="7001"/>
                  </a:cubicBezTo>
                  <a:cubicBezTo>
                    <a:pt x="195238" y="3676"/>
                    <a:pt x="188684" y="1200"/>
                    <a:pt x="181872" y="426"/>
                  </a:cubicBezTo>
                  <a:cubicBezTo>
                    <a:pt x="179055" y="106"/>
                    <a:pt x="176227" y="0"/>
                    <a:pt x="173399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7" name="Google Shape;1077;p34"/>
            <p:cNvSpPr/>
            <p:nvPr/>
          </p:nvSpPr>
          <p:spPr>
            <a:xfrm>
              <a:off x="-89101" y="159523"/>
              <a:ext cx="819678" cy="314658"/>
            </a:xfrm>
            <a:custGeom>
              <a:avLst/>
              <a:gdLst/>
              <a:ahLst/>
              <a:cxnLst/>
              <a:rect l="l" t="t" r="r" b="b"/>
              <a:pathLst>
                <a:path w="20483" h="7863" extrusionOk="0">
                  <a:moveTo>
                    <a:pt x="10679" y="1"/>
                  </a:moveTo>
                  <a:cubicBezTo>
                    <a:pt x="7200" y="1"/>
                    <a:pt x="3530" y="930"/>
                    <a:pt x="0" y="1036"/>
                  </a:cubicBezTo>
                  <a:lnTo>
                    <a:pt x="0" y="7210"/>
                  </a:lnTo>
                  <a:cubicBezTo>
                    <a:pt x="73" y="7210"/>
                    <a:pt x="146" y="7210"/>
                    <a:pt x="218" y="7210"/>
                  </a:cubicBezTo>
                  <a:cubicBezTo>
                    <a:pt x="2966" y="7210"/>
                    <a:pt x="5723" y="7366"/>
                    <a:pt x="8473" y="7532"/>
                  </a:cubicBezTo>
                  <a:cubicBezTo>
                    <a:pt x="10471" y="7652"/>
                    <a:pt x="12481" y="7858"/>
                    <a:pt x="14482" y="7862"/>
                  </a:cubicBezTo>
                  <a:cubicBezTo>
                    <a:pt x="14579" y="7862"/>
                    <a:pt x="14677" y="7863"/>
                    <a:pt x="14776" y="7863"/>
                  </a:cubicBezTo>
                  <a:cubicBezTo>
                    <a:pt x="16107" y="7863"/>
                    <a:pt x="17589" y="7805"/>
                    <a:pt x="18794" y="7093"/>
                  </a:cubicBezTo>
                  <a:cubicBezTo>
                    <a:pt x="20483" y="6096"/>
                    <a:pt x="19330" y="4228"/>
                    <a:pt x="18366" y="3075"/>
                  </a:cubicBezTo>
                  <a:cubicBezTo>
                    <a:pt x="16959" y="1395"/>
                    <a:pt x="15150" y="529"/>
                    <a:pt x="13253" y="203"/>
                  </a:cubicBezTo>
                  <a:cubicBezTo>
                    <a:pt x="12410" y="59"/>
                    <a:pt x="11551" y="1"/>
                    <a:pt x="10679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8" name="Google Shape;1078;p34"/>
            <p:cNvSpPr/>
            <p:nvPr/>
          </p:nvSpPr>
          <p:spPr>
            <a:xfrm>
              <a:off x="-89101" y="-181311"/>
              <a:ext cx="9361694" cy="2012360"/>
            </a:xfrm>
            <a:custGeom>
              <a:avLst/>
              <a:gdLst/>
              <a:ahLst/>
              <a:cxnLst/>
              <a:rect l="l" t="t" r="r" b="b"/>
              <a:pathLst>
                <a:path w="233940" h="50287" extrusionOk="0">
                  <a:moveTo>
                    <a:pt x="233940" y="0"/>
                  </a:moveTo>
                  <a:cubicBezTo>
                    <a:pt x="230479" y="1532"/>
                    <a:pt x="227264" y="3838"/>
                    <a:pt x="224035" y="6016"/>
                  </a:cubicBezTo>
                  <a:cubicBezTo>
                    <a:pt x="219999" y="8735"/>
                    <a:pt x="215918" y="11195"/>
                    <a:pt x="211510" y="12795"/>
                  </a:cubicBezTo>
                  <a:cubicBezTo>
                    <a:pt x="205977" y="14804"/>
                    <a:pt x="200252" y="15619"/>
                    <a:pt x="194517" y="15619"/>
                  </a:cubicBezTo>
                  <a:cubicBezTo>
                    <a:pt x="191019" y="15619"/>
                    <a:pt x="187518" y="15316"/>
                    <a:pt x="184053" y="14796"/>
                  </a:cubicBezTo>
                  <a:cubicBezTo>
                    <a:pt x="174879" y="13417"/>
                    <a:pt x="165892" y="10575"/>
                    <a:pt x="156983" y="7553"/>
                  </a:cubicBezTo>
                  <a:cubicBezTo>
                    <a:pt x="154186" y="6603"/>
                    <a:pt x="151295" y="5923"/>
                    <a:pt x="148402" y="5923"/>
                  </a:cubicBezTo>
                  <a:cubicBezTo>
                    <a:pt x="147105" y="5923"/>
                    <a:pt x="145807" y="6060"/>
                    <a:pt x="144518" y="6370"/>
                  </a:cubicBezTo>
                  <a:cubicBezTo>
                    <a:pt x="141010" y="7213"/>
                    <a:pt x="137841" y="9316"/>
                    <a:pt x="134862" y="11732"/>
                  </a:cubicBezTo>
                  <a:cubicBezTo>
                    <a:pt x="131415" y="14529"/>
                    <a:pt x="128149" y="17665"/>
                    <a:pt x="124700" y="20457"/>
                  </a:cubicBezTo>
                  <a:cubicBezTo>
                    <a:pt x="120681" y="23709"/>
                    <a:pt x="116461" y="26565"/>
                    <a:pt x="112085" y="28971"/>
                  </a:cubicBezTo>
                  <a:cubicBezTo>
                    <a:pt x="103869" y="33488"/>
                    <a:pt x="95132" y="36387"/>
                    <a:pt x="86236" y="37674"/>
                  </a:cubicBezTo>
                  <a:cubicBezTo>
                    <a:pt x="82434" y="38224"/>
                    <a:pt x="78620" y="38471"/>
                    <a:pt x="74803" y="38471"/>
                  </a:cubicBezTo>
                  <a:cubicBezTo>
                    <a:pt x="58405" y="38471"/>
                    <a:pt x="41951" y="33908"/>
                    <a:pt x="26125" y="29171"/>
                  </a:cubicBezTo>
                  <a:cubicBezTo>
                    <a:pt x="17408" y="26561"/>
                    <a:pt x="8732" y="23693"/>
                    <a:pt x="0" y="21148"/>
                  </a:cubicBezTo>
                  <a:lnTo>
                    <a:pt x="0" y="30371"/>
                  </a:lnTo>
                  <a:cubicBezTo>
                    <a:pt x="3472" y="33108"/>
                    <a:pt x="7489" y="35009"/>
                    <a:pt x="11115" y="36595"/>
                  </a:cubicBezTo>
                  <a:cubicBezTo>
                    <a:pt x="17532" y="39404"/>
                    <a:pt x="24220" y="41608"/>
                    <a:pt x="30929" y="42938"/>
                  </a:cubicBezTo>
                  <a:cubicBezTo>
                    <a:pt x="38228" y="44386"/>
                    <a:pt x="45630" y="44923"/>
                    <a:pt x="53022" y="44923"/>
                  </a:cubicBezTo>
                  <a:cubicBezTo>
                    <a:pt x="55748" y="44923"/>
                    <a:pt x="58473" y="44850"/>
                    <a:pt x="61191" y="44723"/>
                  </a:cubicBezTo>
                  <a:cubicBezTo>
                    <a:pt x="71533" y="44237"/>
                    <a:pt x="81978" y="43258"/>
                    <a:pt x="92233" y="41498"/>
                  </a:cubicBezTo>
                  <a:cubicBezTo>
                    <a:pt x="102742" y="39694"/>
                    <a:pt x="112661" y="35767"/>
                    <a:pt x="122701" y="31597"/>
                  </a:cubicBezTo>
                  <a:cubicBezTo>
                    <a:pt x="132437" y="27557"/>
                    <a:pt x="142206" y="24207"/>
                    <a:pt x="152521" y="24092"/>
                  </a:cubicBezTo>
                  <a:cubicBezTo>
                    <a:pt x="152754" y="24089"/>
                    <a:pt x="152988" y="24088"/>
                    <a:pt x="153222" y="24088"/>
                  </a:cubicBezTo>
                  <a:cubicBezTo>
                    <a:pt x="163194" y="24088"/>
                    <a:pt x="173100" y="26520"/>
                    <a:pt x="182555" y="30450"/>
                  </a:cubicBezTo>
                  <a:cubicBezTo>
                    <a:pt x="187610" y="32550"/>
                    <a:pt x="192565" y="35025"/>
                    <a:pt x="197604" y="37193"/>
                  </a:cubicBezTo>
                  <a:cubicBezTo>
                    <a:pt x="202625" y="39352"/>
                    <a:pt x="207681" y="41382"/>
                    <a:pt x="212770" y="43265"/>
                  </a:cubicBezTo>
                  <a:cubicBezTo>
                    <a:pt x="219747" y="45846"/>
                    <a:pt x="226825" y="48256"/>
                    <a:pt x="233940" y="50286"/>
                  </a:cubicBezTo>
                  <a:lnTo>
                    <a:pt x="233940" y="34729"/>
                  </a:lnTo>
                  <a:cubicBezTo>
                    <a:pt x="233339" y="34539"/>
                    <a:pt x="232731" y="34368"/>
                    <a:pt x="232112" y="34224"/>
                  </a:cubicBezTo>
                  <a:cubicBezTo>
                    <a:pt x="229270" y="33551"/>
                    <a:pt x="226381" y="33250"/>
                    <a:pt x="223499" y="32996"/>
                  </a:cubicBezTo>
                  <a:cubicBezTo>
                    <a:pt x="219753" y="32668"/>
                    <a:pt x="216005" y="32333"/>
                    <a:pt x="212261" y="31960"/>
                  </a:cubicBezTo>
                  <a:cubicBezTo>
                    <a:pt x="208072" y="31543"/>
                    <a:pt x="203886" y="31089"/>
                    <a:pt x="199705" y="30539"/>
                  </a:cubicBezTo>
                  <a:cubicBezTo>
                    <a:pt x="195713" y="30014"/>
                    <a:pt x="191661" y="29550"/>
                    <a:pt x="187710" y="28635"/>
                  </a:cubicBezTo>
                  <a:cubicBezTo>
                    <a:pt x="184185" y="27821"/>
                    <a:pt x="180587" y="27222"/>
                    <a:pt x="177204" y="25665"/>
                  </a:cubicBezTo>
                  <a:cubicBezTo>
                    <a:pt x="175719" y="24980"/>
                    <a:pt x="173996" y="24080"/>
                    <a:pt x="173054" y="22380"/>
                  </a:cubicBezTo>
                  <a:cubicBezTo>
                    <a:pt x="172381" y="21164"/>
                    <a:pt x="172300" y="19467"/>
                    <a:pt x="173266" y="18466"/>
                  </a:cubicBezTo>
                  <a:cubicBezTo>
                    <a:pt x="174400" y="17293"/>
                    <a:pt x="176205" y="17248"/>
                    <a:pt x="177591" y="17230"/>
                  </a:cubicBezTo>
                  <a:cubicBezTo>
                    <a:pt x="177667" y="17230"/>
                    <a:pt x="177743" y="17229"/>
                    <a:pt x="177820" y="17229"/>
                  </a:cubicBezTo>
                  <a:cubicBezTo>
                    <a:pt x="179957" y="17229"/>
                    <a:pt x="182098" y="17572"/>
                    <a:pt x="184206" y="17983"/>
                  </a:cubicBezTo>
                  <a:cubicBezTo>
                    <a:pt x="186167" y="18365"/>
                    <a:pt x="188113" y="18845"/>
                    <a:pt x="190056" y="19342"/>
                  </a:cubicBezTo>
                  <a:cubicBezTo>
                    <a:pt x="192155" y="19880"/>
                    <a:pt x="194290" y="20178"/>
                    <a:pt x="196416" y="20482"/>
                  </a:cubicBezTo>
                  <a:cubicBezTo>
                    <a:pt x="200378" y="21047"/>
                    <a:pt x="204372" y="21430"/>
                    <a:pt x="208364" y="21430"/>
                  </a:cubicBezTo>
                  <a:cubicBezTo>
                    <a:pt x="209889" y="21430"/>
                    <a:pt x="211413" y="21374"/>
                    <a:pt x="212936" y="21251"/>
                  </a:cubicBezTo>
                  <a:cubicBezTo>
                    <a:pt x="218320" y="20818"/>
                    <a:pt x="223791" y="19532"/>
                    <a:pt x="228641" y="16425"/>
                  </a:cubicBezTo>
                  <a:cubicBezTo>
                    <a:pt x="230586" y="15179"/>
                    <a:pt x="232358" y="13636"/>
                    <a:pt x="233940" y="11842"/>
                  </a:cubicBezTo>
                  <a:lnTo>
                    <a:pt x="233940" y="0"/>
                  </a:ln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9" name="Google Shape;1079;p34"/>
            <p:cNvSpPr/>
            <p:nvPr/>
          </p:nvSpPr>
          <p:spPr>
            <a:xfrm>
              <a:off x="-88861" y="1234528"/>
              <a:ext cx="5153814" cy="1015564"/>
            </a:xfrm>
            <a:custGeom>
              <a:avLst/>
              <a:gdLst/>
              <a:ahLst/>
              <a:cxnLst/>
              <a:rect l="l" t="t" r="r" b="b"/>
              <a:pathLst>
                <a:path w="128789" h="25378" extrusionOk="0">
                  <a:moveTo>
                    <a:pt x="125460" y="1"/>
                  </a:moveTo>
                  <a:cubicBezTo>
                    <a:pt x="124112" y="1"/>
                    <a:pt x="122755" y="233"/>
                    <a:pt x="121432" y="495"/>
                  </a:cubicBezTo>
                  <a:cubicBezTo>
                    <a:pt x="117708" y="1235"/>
                    <a:pt x="114038" y="2428"/>
                    <a:pt x="110408" y="3702"/>
                  </a:cubicBezTo>
                  <a:cubicBezTo>
                    <a:pt x="101528" y="6816"/>
                    <a:pt x="92732" y="10293"/>
                    <a:pt x="83787" y="13112"/>
                  </a:cubicBezTo>
                  <a:cubicBezTo>
                    <a:pt x="72182" y="16772"/>
                    <a:pt x="60329" y="19483"/>
                    <a:pt x="48340" y="19746"/>
                  </a:cubicBezTo>
                  <a:cubicBezTo>
                    <a:pt x="47589" y="19762"/>
                    <a:pt x="46838" y="19771"/>
                    <a:pt x="46087" y="19771"/>
                  </a:cubicBezTo>
                  <a:cubicBezTo>
                    <a:pt x="36277" y="19771"/>
                    <a:pt x="26528" y="18319"/>
                    <a:pt x="17277" y="13958"/>
                  </a:cubicBezTo>
                  <a:cubicBezTo>
                    <a:pt x="14817" y="12796"/>
                    <a:pt x="12434" y="11433"/>
                    <a:pt x="10052" y="10038"/>
                  </a:cubicBezTo>
                  <a:cubicBezTo>
                    <a:pt x="7467" y="8528"/>
                    <a:pt x="4765" y="7378"/>
                    <a:pt x="2106" y="6103"/>
                  </a:cubicBezTo>
                  <a:cubicBezTo>
                    <a:pt x="1402" y="5766"/>
                    <a:pt x="699" y="5418"/>
                    <a:pt x="0" y="5056"/>
                  </a:cubicBezTo>
                  <a:lnTo>
                    <a:pt x="0" y="11211"/>
                  </a:lnTo>
                  <a:cubicBezTo>
                    <a:pt x="4701" y="13100"/>
                    <a:pt x="9362" y="15161"/>
                    <a:pt x="14041" y="17090"/>
                  </a:cubicBezTo>
                  <a:cubicBezTo>
                    <a:pt x="16400" y="18063"/>
                    <a:pt x="18775" y="19117"/>
                    <a:pt x="21195" y="19846"/>
                  </a:cubicBezTo>
                  <a:cubicBezTo>
                    <a:pt x="23656" y="20587"/>
                    <a:pt x="26170" y="20896"/>
                    <a:pt x="28695" y="21030"/>
                  </a:cubicBezTo>
                  <a:cubicBezTo>
                    <a:pt x="33506" y="21285"/>
                    <a:pt x="38258" y="21488"/>
                    <a:pt x="43036" y="22348"/>
                  </a:cubicBezTo>
                  <a:cubicBezTo>
                    <a:pt x="47992" y="23241"/>
                    <a:pt x="52914" y="24461"/>
                    <a:pt x="57900" y="25055"/>
                  </a:cubicBezTo>
                  <a:cubicBezTo>
                    <a:pt x="59669" y="25266"/>
                    <a:pt x="61430" y="25377"/>
                    <a:pt x="63185" y="25377"/>
                  </a:cubicBezTo>
                  <a:cubicBezTo>
                    <a:pt x="66528" y="25377"/>
                    <a:pt x="69851" y="24974"/>
                    <a:pt x="73168" y="24091"/>
                  </a:cubicBezTo>
                  <a:cubicBezTo>
                    <a:pt x="82572" y="21585"/>
                    <a:pt x="91311" y="16379"/>
                    <a:pt x="100290" y="12209"/>
                  </a:cubicBezTo>
                  <a:cubicBezTo>
                    <a:pt x="102551" y="11159"/>
                    <a:pt x="104832" y="10174"/>
                    <a:pt x="107142" y="9317"/>
                  </a:cubicBezTo>
                  <a:cubicBezTo>
                    <a:pt x="109515" y="8437"/>
                    <a:pt x="111919" y="7831"/>
                    <a:pt x="114326" y="7132"/>
                  </a:cubicBezTo>
                  <a:cubicBezTo>
                    <a:pt x="119263" y="5699"/>
                    <a:pt x="123997" y="3389"/>
                    <a:pt x="128789" y="1350"/>
                  </a:cubicBezTo>
                  <a:cubicBezTo>
                    <a:pt x="128436" y="255"/>
                    <a:pt x="127130" y="101"/>
                    <a:pt x="126329" y="35"/>
                  </a:cubicBezTo>
                  <a:cubicBezTo>
                    <a:pt x="126040" y="12"/>
                    <a:pt x="125750" y="1"/>
                    <a:pt x="125460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0" name="Google Shape;1080;p34"/>
            <p:cNvSpPr/>
            <p:nvPr/>
          </p:nvSpPr>
          <p:spPr>
            <a:xfrm>
              <a:off x="-89101" y="3200694"/>
              <a:ext cx="949935" cy="459281"/>
            </a:xfrm>
            <a:custGeom>
              <a:avLst/>
              <a:gdLst/>
              <a:ahLst/>
              <a:cxnLst/>
              <a:rect l="l" t="t" r="r" b="b"/>
              <a:pathLst>
                <a:path w="23738" h="11477" extrusionOk="0">
                  <a:moveTo>
                    <a:pt x="0" y="0"/>
                  </a:moveTo>
                  <a:lnTo>
                    <a:pt x="0" y="7277"/>
                  </a:lnTo>
                  <a:cubicBezTo>
                    <a:pt x="3475" y="8436"/>
                    <a:pt x="6937" y="9675"/>
                    <a:pt x="10474" y="10467"/>
                  </a:cubicBezTo>
                  <a:cubicBezTo>
                    <a:pt x="12599" y="10942"/>
                    <a:pt x="14945" y="11477"/>
                    <a:pt x="17230" y="11477"/>
                  </a:cubicBezTo>
                  <a:cubicBezTo>
                    <a:pt x="18607" y="11477"/>
                    <a:pt x="19963" y="11282"/>
                    <a:pt x="21233" y="10762"/>
                  </a:cubicBezTo>
                  <a:cubicBezTo>
                    <a:pt x="22964" y="10052"/>
                    <a:pt x="23737" y="8373"/>
                    <a:pt x="22783" y="6233"/>
                  </a:cubicBezTo>
                  <a:cubicBezTo>
                    <a:pt x="21854" y="4148"/>
                    <a:pt x="19780" y="3350"/>
                    <a:pt x="18049" y="2892"/>
                  </a:cubicBezTo>
                  <a:cubicBezTo>
                    <a:pt x="14044" y="1834"/>
                    <a:pt x="9964" y="2398"/>
                    <a:pt x="5923" y="1958"/>
                  </a:cubicBezTo>
                  <a:cubicBezTo>
                    <a:pt x="3848" y="1734"/>
                    <a:pt x="1868" y="1036"/>
                    <a:pt x="0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1" name="Google Shape;1081;p34"/>
            <p:cNvSpPr/>
            <p:nvPr/>
          </p:nvSpPr>
          <p:spPr>
            <a:xfrm>
              <a:off x="-89101" y="1559514"/>
              <a:ext cx="9361814" cy="2217890"/>
            </a:xfrm>
            <a:custGeom>
              <a:avLst/>
              <a:gdLst/>
              <a:ahLst/>
              <a:cxnLst/>
              <a:rect l="l" t="t" r="r" b="b"/>
              <a:pathLst>
                <a:path w="233943" h="55423" extrusionOk="0">
                  <a:moveTo>
                    <a:pt x="144772" y="1"/>
                  </a:moveTo>
                  <a:cubicBezTo>
                    <a:pt x="142102" y="1"/>
                    <a:pt x="139431" y="96"/>
                    <a:pt x="136766" y="286"/>
                  </a:cubicBezTo>
                  <a:cubicBezTo>
                    <a:pt x="128012" y="909"/>
                    <a:pt x="119276" y="2552"/>
                    <a:pt x="110812" y="5489"/>
                  </a:cubicBezTo>
                  <a:cubicBezTo>
                    <a:pt x="106624" y="6944"/>
                    <a:pt x="102575" y="8874"/>
                    <a:pt x="98468" y="10653"/>
                  </a:cubicBezTo>
                  <a:cubicBezTo>
                    <a:pt x="93953" y="12609"/>
                    <a:pt x="89399" y="14424"/>
                    <a:pt x="84794" y="16010"/>
                  </a:cubicBezTo>
                  <a:cubicBezTo>
                    <a:pt x="74251" y="19642"/>
                    <a:pt x="63428" y="21981"/>
                    <a:pt x="52620" y="21981"/>
                  </a:cubicBezTo>
                  <a:cubicBezTo>
                    <a:pt x="45059" y="21981"/>
                    <a:pt x="37505" y="20836"/>
                    <a:pt x="30059" y="18189"/>
                  </a:cubicBezTo>
                  <a:cubicBezTo>
                    <a:pt x="25579" y="16596"/>
                    <a:pt x="21178" y="14667"/>
                    <a:pt x="16828" y="12578"/>
                  </a:cubicBezTo>
                  <a:cubicBezTo>
                    <a:pt x="12514" y="10509"/>
                    <a:pt x="8272" y="8266"/>
                    <a:pt x="3815" y="6712"/>
                  </a:cubicBezTo>
                  <a:cubicBezTo>
                    <a:pt x="2549" y="6272"/>
                    <a:pt x="1276" y="5888"/>
                    <a:pt x="0" y="5548"/>
                  </a:cubicBezTo>
                  <a:lnTo>
                    <a:pt x="0" y="23614"/>
                  </a:lnTo>
                  <a:cubicBezTo>
                    <a:pt x="12657" y="29572"/>
                    <a:pt x="26166" y="33013"/>
                    <a:pt x="39600" y="33024"/>
                  </a:cubicBezTo>
                  <a:cubicBezTo>
                    <a:pt x="39625" y="33024"/>
                    <a:pt x="39649" y="33024"/>
                    <a:pt x="39674" y="33024"/>
                  </a:cubicBezTo>
                  <a:cubicBezTo>
                    <a:pt x="43920" y="33024"/>
                    <a:pt x="48167" y="32654"/>
                    <a:pt x="52367" y="31843"/>
                  </a:cubicBezTo>
                  <a:cubicBezTo>
                    <a:pt x="54553" y="31420"/>
                    <a:pt x="56709" y="30737"/>
                    <a:pt x="58881" y="30217"/>
                  </a:cubicBezTo>
                  <a:cubicBezTo>
                    <a:pt x="61539" y="29579"/>
                    <a:pt x="64252" y="29008"/>
                    <a:pt x="66965" y="29005"/>
                  </a:cubicBezTo>
                  <a:cubicBezTo>
                    <a:pt x="66982" y="29005"/>
                    <a:pt x="66999" y="29005"/>
                    <a:pt x="67017" y="29005"/>
                  </a:cubicBezTo>
                  <a:cubicBezTo>
                    <a:pt x="68762" y="29005"/>
                    <a:pt x="71102" y="29156"/>
                    <a:pt x="72309" y="31005"/>
                  </a:cubicBezTo>
                  <a:cubicBezTo>
                    <a:pt x="73261" y="32464"/>
                    <a:pt x="73035" y="34779"/>
                    <a:pt x="72433" y="36381"/>
                  </a:cubicBezTo>
                  <a:cubicBezTo>
                    <a:pt x="71760" y="38175"/>
                    <a:pt x="70452" y="39418"/>
                    <a:pt x="69067" y="40261"/>
                  </a:cubicBezTo>
                  <a:cubicBezTo>
                    <a:pt x="65139" y="42655"/>
                    <a:pt x="60371" y="42850"/>
                    <a:pt x="56096" y="42852"/>
                  </a:cubicBezTo>
                  <a:cubicBezTo>
                    <a:pt x="56089" y="42852"/>
                    <a:pt x="56082" y="42852"/>
                    <a:pt x="56075" y="42852"/>
                  </a:cubicBezTo>
                  <a:cubicBezTo>
                    <a:pt x="46902" y="42852"/>
                    <a:pt x="37792" y="41022"/>
                    <a:pt x="28834" y="38660"/>
                  </a:cubicBezTo>
                  <a:cubicBezTo>
                    <a:pt x="19225" y="36125"/>
                    <a:pt x="9684" y="33151"/>
                    <a:pt x="0" y="31087"/>
                  </a:cubicBezTo>
                  <a:lnTo>
                    <a:pt x="0" y="40459"/>
                  </a:lnTo>
                  <a:cubicBezTo>
                    <a:pt x="415" y="40687"/>
                    <a:pt x="838" y="40900"/>
                    <a:pt x="1269" y="41094"/>
                  </a:cubicBezTo>
                  <a:cubicBezTo>
                    <a:pt x="3834" y="42246"/>
                    <a:pt x="6360" y="42550"/>
                    <a:pt x="9049" y="42595"/>
                  </a:cubicBezTo>
                  <a:cubicBezTo>
                    <a:pt x="11321" y="42632"/>
                    <a:pt x="13601" y="42650"/>
                    <a:pt x="15862" y="42966"/>
                  </a:cubicBezTo>
                  <a:cubicBezTo>
                    <a:pt x="17766" y="43232"/>
                    <a:pt x="19811" y="43645"/>
                    <a:pt x="21476" y="44925"/>
                  </a:cubicBezTo>
                  <a:cubicBezTo>
                    <a:pt x="22689" y="45858"/>
                    <a:pt x="23822" y="47631"/>
                    <a:pt x="23620" y="49546"/>
                  </a:cubicBezTo>
                  <a:cubicBezTo>
                    <a:pt x="23450" y="51198"/>
                    <a:pt x="22153" y="51995"/>
                    <a:pt x="21013" y="52388"/>
                  </a:cubicBezTo>
                  <a:cubicBezTo>
                    <a:pt x="19769" y="52816"/>
                    <a:pt x="18468" y="52983"/>
                    <a:pt x="17149" y="52983"/>
                  </a:cubicBezTo>
                  <a:cubicBezTo>
                    <a:pt x="14678" y="52983"/>
                    <a:pt x="12147" y="52396"/>
                    <a:pt x="9822" y="51845"/>
                  </a:cubicBezTo>
                  <a:cubicBezTo>
                    <a:pt x="6510" y="51059"/>
                    <a:pt x="3259" y="49899"/>
                    <a:pt x="0" y="48810"/>
                  </a:cubicBezTo>
                  <a:lnTo>
                    <a:pt x="0" y="54602"/>
                  </a:lnTo>
                  <a:cubicBezTo>
                    <a:pt x="5036" y="55007"/>
                    <a:pt x="10079" y="55225"/>
                    <a:pt x="15119" y="55348"/>
                  </a:cubicBezTo>
                  <a:cubicBezTo>
                    <a:pt x="17082" y="55396"/>
                    <a:pt x="19048" y="55423"/>
                    <a:pt x="21015" y="55423"/>
                  </a:cubicBezTo>
                  <a:cubicBezTo>
                    <a:pt x="29997" y="55423"/>
                    <a:pt x="38994" y="54866"/>
                    <a:pt x="47880" y="53219"/>
                  </a:cubicBezTo>
                  <a:cubicBezTo>
                    <a:pt x="52943" y="52282"/>
                    <a:pt x="58028" y="51048"/>
                    <a:pt x="62912" y="49101"/>
                  </a:cubicBezTo>
                  <a:cubicBezTo>
                    <a:pt x="67581" y="47240"/>
                    <a:pt x="72025" y="44594"/>
                    <a:pt x="76326" y="41657"/>
                  </a:cubicBezTo>
                  <a:cubicBezTo>
                    <a:pt x="84683" y="35949"/>
                    <a:pt x="92557" y="29085"/>
                    <a:pt x="101261" y="24207"/>
                  </a:cubicBezTo>
                  <a:cubicBezTo>
                    <a:pt x="110109" y="19249"/>
                    <a:pt x="119692" y="17446"/>
                    <a:pt x="129288" y="16670"/>
                  </a:cubicBezTo>
                  <a:cubicBezTo>
                    <a:pt x="132649" y="16399"/>
                    <a:pt x="136013" y="16271"/>
                    <a:pt x="139377" y="16271"/>
                  </a:cubicBezTo>
                  <a:cubicBezTo>
                    <a:pt x="157478" y="16271"/>
                    <a:pt x="175585" y="19963"/>
                    <a:pt x="193212" y="24804"/>
                  </a:cubicBezTo>
                  <a:cubicBezTo>
                    <a:pt x="203630" y="27665"/>
                    <a:pt x="214279" y="30372"/>
                    <a:pt x="224304" y="35040"/>
                  </a:cubicBezTo>
                  <a:cubicBezTo>
                    <a:pt x="227597" y="36575"/>
                    <a:pt x="230795" y="38437"/>
                    <a:pt x="233942" y="40411"/>
                  </a:cubicBezTo>
                  <a:lnTo>
                    <a:pt x="233942" y="31703"/>
                  </a:lnTo>
                  <a:cubicBezTo>
                    <a:pt x="228231" y="27859"/>
                    <a:pt x="222155" y="24807"/>
                    <a:pt x="216214" y="21705"/>
                  </a:cubicBezTo>
                  <a:cubicBezTo>
                    <a:pt x="207456" y="17134"/>
                    <a:pt x="198525" y="13002"/>
                    <a:pt x="189487" y="9410"/>
                  </a:cubicBezTo>
                  <a:cubicBezTo>
                    <a:pt x="180687" y="5912"/>
                    <a:pt x="171778" y="2926"/>
                    <a:pt x="162615" y="1437"/>
                  </a:cubicBezTo>
                  <a:cubicBezTo>
                    <a:pt x="156702" y="476"/>
                    <a:pt x="150736" y="1"/>
                    <a:pt x="144772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2" name="Google Shape;1082;p34"/>
            <p:cNvSpPr/>
            <p:nvPr/>
          </p:nvSpPr>
          <p:spPr>
            <a:xfrm>
              <a:off x="4312517" y="2474126"/>
              <a:ext cx="4960169" cy="2176352"/>
            </a:xfrm>
            <a:custGeom>
              <a:avLst/>
              <a:gdLst/>
              <a:ahLst/>
              <a:cxnLst/>
              <a:rect l="l" t="t" r="r" b="b"/>
              <a:pathLst>
                <a:path w="123950" h="54385" extrusionOk="0">
                  <a:moveTo>
                    <a:pt x="25687" y="0"/>
                  </a:moveTo>
                  <a:cubicBezTo>
                    <a:pt x="25613" y="0"/>
                    <a:pt x="25540" y="0"/>
                    <a:pt x="25467" y="0"/>
                  </a:cubicBezTo>
                  <a:cubicBezTo>
                    <a:pt x="22189" y="8"/>
                    <a:pt x="18895" y="286"/>
                    <a:pt x="15653" y="893"/>
                  </a:cubicBezTo>
                  <a:cubicBezTo>
                    <a:pt x="12106" y="1558"/>
                    <a:pt x="8455" y="2579"/>
                    <a:pt x="5276" y="4757"/>
                  </a:cubicBezTo>
                  <a:cubicBezTo>
                    <a:pt x="2358" y="6754"/>
                    <a:pt x="1" y="10011"/>
                    <a:pt x="133" y="14446"/>
                  </a:cubicBezTo>
                  <a:cubicBezTo>
                    <a:pt x="289" y="19675"/>
                    <a:pt x="3866" y="23250"/>
                    <a:pt x="7286" y="25363"/>
                  </a:cubicBezTo>
                  <a:cubicBezTo>
                    <a:pt x="11223" y="27796"/>
                    <a:pt x="15408" y="28684"/>
                    <a:pt x="19651" y="28684"/>
                  </a:cubicBezTo>
                  <a:cubicBezTo>
                    <a:pt x="25154" y="28684"/>
                    <a:pt x="30756" y="27191"/>
                    <a:pt x="36046" y="25632"/>
                  </a:cubicBezTo>
                  <a:cubicBezTo>
                    <a:pt x="41465" y="24035"/>
                    <a:pt x="46862" y="22167"/>
                    <a:pt x="52380" y="21177"/>
                  </a:cubicBezTo>
                  <a:cubicBezTo>
                    <a:pt x="56587" y="20424"/>
                    <a:pt x="60828" y="20023"/>
                    <a:pt x="65073" y="20023"/>
                  </a:cubicBezTo>
                  <a:cubicBezTo>
                    <a:pt x="66363" y="20023"/>
                    <a:pt x="67654" y="20060"/>
                    <a:pt x="68944" y="20135"/>
                  </a:cubicBezTo>
                  <a:cubicBezTo>
                    <a:pt x="79965" y="20783"/>
                    <a:pt x="90870" y="24103"/>
                    <a:pt x="100937" y="29809"/>
                  </a:cubicBezTo>
                  <a:cubicBezTo>
                    <a:pt x="105755" y="32540"/>
                    <a:pt x="110519" y="35684"/>
                    <a:pt x="114557" y="40038"/>
                  </a:cubicBezTo>
                  <a:cubicBezTo>
                    <a:pt x="118056" y="43811"/>
                    <a:pt x="120978" y="48359"/>
                    <a:pt x="123419" y="53277"/>
                  </a:cubicBezTo>
                  <a:cubicBezTo>
                    <a:pt x="123600" y="53644"/>
                    <a:pt x="123773" y="54016"/>
                    <a:pt x="123950" y="54384"/>
                  </a:cubicBezTo>
                  <a:lnTo>
                    <a:pt x="123950" y="30590"/>
                  </a:lnTo>
                  <a:cubicBezTo>
                    <a:pt x="115011" y="23740"/>
                    <a:pt x="104675" y="20070"/>
                    <a:pt x="94699" y="16430"/>
                  </a:cubicBezTo>
                  <a:cubicBezTo>
                    <a:pt x="83278" y="12265"/>
                    <a:pt x="71945" y="7950"/>
                    <a:pt x="60279" y="4996"/>
                  </a:cubicBezTo>
                  <a:cubicBezTo>
                    <a:pt x="48938" y="2125"/>
                    <a:pt x="37275" y="0"/>
                    <a:pt x="25687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3" name="Google Shape;1083;p34"/>
            <p:cNvSpPr/>
            <p:nvPr/>
          </p:nvSpPr>
          <p:spPr>
            <a:xfrm>
              <a:off x="-89101" y="3255999"/>
              <a:ext cx="4579363" cy="1972262"/>
            </a:xfrm>
            <a:custGeom>
              <a:avLst/>
              <a:gdLst/>
              <a:ahLst/>
              <a:cxnLst/>
              <a:rect l="l" t="t" r="r" b="b"/>
              <a:pathLst>
                <a:path w="114434" h="49285" extrusionOk="0">
                  <a:moveTo>
                    <a:pt x="97111" y="0"/>
                  </a:moveTo>
                  <a:cubicBezTo>
                    <a:pt x="92375" y="0"/>
                    <a:pt x="88229" y="4066"/>
                    <a:pt x="85079" y="8725"/>
                  </a:cubicBezTo>
                  <a:cubicBezTo>
                    <a:pt x="81036" y="14698"/>
                    <a:pt x="78056" y="22263"/>
                    <a:pt x="72346" y="26006"/>
                  </a:cubicBezTo>
                  <a:cubicBezTo>
                    <a:pt x="69011" y="28192"/>
                    <a:pt x="65286" y="29191"/>
                    <a:pt x="61597" y="29874"/>
                  </a:cubicBezTo>
                  <a:cubicBezTo>
                    <a:pt x="57172" y="30696"/>
                    <a:pt x="52733" y="31343"/>
                    <a:pt x="48270" y="31736"/>
                  </a:cubicBezTo>
                  <a:cubicBezTo>
                    <a:pt x="43819" y="32127"/>
                    <a:pt x="39334" y="32342"/>
                    <a:pt x="34849" y="32342"/>
                  </a:cubicBezTo>
                  <a:cubicBezTo>
                    <a:pt x="29827" y="32342"/>
                    <a:pt x="24804" y="32073"/>
                    <a:pt x="19828" y="31484"/>
                  </a:cubicBezTo>
                  <a:cubicBezTo>
                    <a:pt x="13156" y="30694"/>
                    <a:pt x="6527" y="29288"/>
                    <a:pt x="0" y="27342"/>
                  </a:cubicBezTo>
                  <a:lnTo>
                    <a:pt x="0" y="45284"/>
                  </a:lnTo>
                  <a:cubicBezTo>
                    <a:pt x="0" y="47494"/>
                    <a:pt x="1415" y="49285"/>
                    <a:pt x="3161" y="49285"/>
                  </a:cubicBezTo>
                  <a:lnTo>
                    <a:pt x="54554" y="49285"/>
                  </a:lnTo>
                  <a:cubicBezTo>
                    <a:pt x="57524" y="43691"/>
                    <a:pt x="61460" y="38933"/>
                    <a:pt x="66165" y="35699"/>
                  </a:cubicBezTo>
                  <a:cubicBezTo>
                    <a:pt x="74007" y="30307"/>
                    <a:pt x="82814" y="29860"/>
                    <a:pt x="91444" y="28199"/>
                  </a:cubicBezTo>
                  <a:cubicBezTo>
                    <a:pt x="94850" y="27544"/>
                    <a:pt x="98284" y="26656"/>
                    <a:pt x="101576" y="25345"/>
                  </a:cubicBezTo>
                  <a:cubicBezTo>
                    <a:pt x="104402" y="24220"/>
                    <a:pt x="107468" y="22637"/>
                    <a:pt x="109397" y="19658"/>
                  </a:cubicBezTo>
                  <a:cubicBezTo>
                    <a:pt x="114434" y="11884"/>
                    <a:pt x="106261" y="3395"/>
                    <a:pt x="100927" y="890"/>
                  </a:cubicBezTo>
                  <a:cubicBezTo>
                    <a:pt x="99620" y="276"/>
                    <a:pt x="98345" y="0"/>
                    <a:pt x="9711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4" name="Google Shape;1084;p34"/>
            <p:cNvSpPr/>
            <p:nvPr/>
          </p:nvSpPr>
          <p:spPr>
            <a:xfrm>
              <a:off x="2774626" y="4515847"/>
              <a:ext cx="4319449" cy="712432"/>
            </a:xfrm>
            <a:custGeom>
              <a:avLst/>
              <a:gdLst/>
              <a:ahLst/>
              <a:cxnLst/>
              <a:rect l="l" t="t" r="r" b="b"/>
              <a:pathLst>
                <a:path w="107939" h="17803" extrusionOk="0">
                  <a:moveTo>
                    <a:pt x="27543" y="0"/>
                  </a:moveTo>
                  <a:cubicBezTo>
                    <a:pt x="27240" y="0"/>
                    <a:pt x="26937" y="6"/>
                    <a:pt x="26634" y="18"/>
                  </a:cubicBezTo>
                  <a:cubicBezTo>
                    <a:pt x="24027" y="121"/>
                    <a:pt x="21392" y="745"/>
                    <a:pt x="19094" y="2364"/>
                  </a:cubicBezTo>
                  <a:cubicBezTo>
                    <a:pt x="18481" y="2797"/>
                    <a:pt x="16577" y="4050"/>
                    <a:pt x="17537" y="5118"/>
                  </a:cubicBezTo>
                  <a:cubicBezTo>
                    <a:pt x="18117" y="5762"/>
                    <a:pt x="19161" y="5928"/>
                    <a:pt x="19890" y="6091"/>
                  </a:cubicBezTo>
                  <a:cubicBezTo>
                    <a:pt x="23855" y="6979"/>
                    <a:pt x="27949" y="6569"/>
                    <a:pt x="31949" y="6998"/>
                  </a:cubicBezTo>
                  <a:cubicBezTo>
                    <a:pt x="35180" y="7344"/>
                    <a:pt x="39652" y="7834"/>
                    <a:pt x="41798" y="11379"/>
                  </a:cubicBezTo>
                  <a:cubicBezTo>
                    <a:pt x="41873" y="11504"/>
                    <a:pt x="41874" y="11697"/>
                    <a:pt x="41748" y="11777"/>
                  </a:cubicBezTo>
                  <a:cubicBezTo>
                    <a:pt x="40684" y="12461"/>
                    <a:pt x="39488" y="12703"/>
                    <a:pt x="38262" y="12703"/>
                  </a:cubicBezTo>
                  <a:cubicBezTo>
                    <a:pt x="36542" y="12703"/>
                    <a:pt x="34763" y="12227"/>
                    <a:pt x="33207" y="11823"/>
                  </a:cubicBezTo>
                  <a:cubicBezTo>
                    <a:pt x="31601" y="11407"/>
                    <a:pt x="30013" y="10894"/>
                    <a:pt x="28412" y="10466"/>
                  </a:cubicBezTo>
                  <a:cubicBezTo>
                    <a:pt x="26593" y="9980"/>
                    <a:pt x="24742" y="9711"/>
                    <a:pt x="22919" y="9248"/>
                  </a:cubicBezTo>
                  <a:cubicBezTo>
                    <a:pt x="18811" y="8207"/>
                    <a:pt x="14751" y="6811"/>
                    <a:pt x="10581" y="6185"/>
                  </a:cubicBezTo>
                  <a:cubicBezTo>
                    <a:pt x="9499" y="6023"/>
                    <a:pt x="8286" y="5852"/>
                    <a:pt x="7075" y="5852"/>
                  </a:cubicBezTo>
                  <a:cubicBezTo>
                    <a:pt x="5505" y="5852"/>
                    <a:pt x="3938" y="6139"/>
                    <a:pt x="2667" y="7101"/>
                  </a:cubicBezTo>
                  <a:cubicBezTo>
                    <a:pt x="702" y="8588"/>
                    <a:pt x="1" y="12230"/>
                    <a:pt x="827" y="14868"/>
                  </a:cubicBezTo>
                  <a:cubicBezTo>
                    <a:pt x="1191" y="16035"/>
                    <a:pt x="1835" y="16995"/>
                    <a:pt x="2588" y="17803"/>
                  </a:cubicBezTo>
                  <a:lnTo>
                    <a:pt x="107349" y="17803"/>
                  </a:lnTo>
                  <a:cubicBezTo>
                    <a:pt x="107939" y="14229"/>
                    <a:pt x="104542" y="9947"/>
                    <a:pt x="102361" y="8404"/>
                  </a:cubicBezTo>
                  <a:cubicBezTo>
                    <a:pt x="99751" y="6560"/>
                    <a:pt x="96718" y="5974"/>
                    <a:pt x="93716" y="5974"/>
                  </a:cubicBezTo>
                  <a:cubicBezTo>
                    <a:pt x="92496" y="5974"/>
                    <a:pt x="91282" y="6070"/>
                    <a:pt x="90103" y="6219"/>
                  </a:cubicBezTo>
                  <a:cubicBezTo>
                    <a:pt x="87978" y="6486"/>
                    <a:pt x="85895" y="7048"/>
                    <a:pt x="83786" y="7444"/>
                  </a:cubicBezTo>
                  <a:cubicBezTo>
                    <a:pt x="81051" y="7961"/>
                    <a:pt x="78295" y="8278"/>
                    <a:pt x="75534" y="8442"/>
                  </a:cubicBezTo>
                  <a:cubicBezTo>
                    <a:pt x="74026" y="8532"/>
                    <a:pt x="72516" y="8576"/>
                    <a:pt x="71005" y="8576"/>
                  </a:cubicBezTo>
                  <a:cubicBezTo>
                    <a:pt x="66567" y="8576"/>
                    <a:pt x="62125" y="8194"/>
                    <a:pt x="57730" y="7447"/>
                  </a:cubicBezTo>
                  <a:cubicBezTo>
                    <a:pt x="52546" y="6565"/>
                    <a:pt x="47524" y="4962"/>
                    <a:pt x="42478" y="3264"/>
                  </a:cubicBezTo>
                  <a:cubicBezTo>
                    <a:pt x="37619" y="1632"/>
                    <a:pt x="32605" y="0"/>
                    <a:pt x="27543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5" name="Google Shape;1085;p34"/>
            <p:cNvSpPr/>
            <p:nvPr/>
          </p:nvSpPr>
          <p:spPr>
            <a:xfrm>
              <a:off x="8048796" y="4511685"/>
              <a:ext cx="658408" cy="716833"/>
            </a:xfrm>
            <a:custGeom>
              <a:avLst/>
              <a:gdLst/>
              <a:ahLst/>
              <a:cxnLst/>
              <a:rect l="l" t="t" r="r" b="b"/>
              <a:pathLst>
                <a:path w="16453" h="17913" extrusionOk="0">
                  <a:moveTo>
                    <a:pt x="3031" y="0"/>
                  </a:moveTo>
                  <a:cubicBezTo>
                    <a:pt x="3004" y="0"/>
                    <a:pt x="2977" y="1"/>
                    <a:pt x="2950" y="2"/>
                  </a:cubicBezTo>
                  <a:cubicBezTo>
                    <a:pt x="1" y="132"/>
                    <a:pt x="2474" y="3624"/>
                    <a:pt x="3374" y="4819"/>
                  </a:cubicBezTo>
                  <a:cubicBezTo>
                    <a:pt x="5353" y="7446"/>
                    <a:pt x="8065" y="13097"/>
                    <a:pt x="8485" y="17912"/>
                  </a:cubicBezTo>
                  <a:lnTo>
                    <a:pt x="16452" y="17912"/>
                  </a:lnTo>
                  <a:cubicBezTo>
                    <a:pt x="15488" y="16742"/>
                    <a:pt x="14559" y="15523"/>
                    <a:pt x="13682" y="14232"/>
                  </a:cubicBezTo>
                  <a:cubicBezTo>
                    <a:pt x="11356" y="10805"/>
                    <a:pt x="9597" y="6836"/>
                    <a:pt x="7171" y="3507"/>
                  </a:cubicBezTo>
                  <a:cubicBezTo>
                    <a:pt x="6176" y="2144"/>
                    <a:pt x="4651" y="0"/>
                    <a:pt x="3031" y="0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6" name="Google Shape;1086;p34"/>
            <p:cNvSpPr/>
            <p:nvPr/>
          </p:nvSpPr>
          <p:spPr>
            <a:xfrm>
              <a:off x="4946282" y="3681071"/>
              <a:ext cx="4326332" cy="1547277"/>
            </a:xfrm>
            <a:custGeom>
              <a:avLst/>
              <a:gdLst/>
              <a:ahLst/>
              <a:cxnLst/>
              <a:rect l="l" t="t" r="r" b="b"/>
              <a:pathLst>
                <a:path w="108111" h="38665" extrusionOk="0">
                  <a:moveTo>
                    <a:pt x="45814" y="1"/>
                  </a:moveTo>
                  <a:cubicBezTo>
                    <a:pt x="35137" y="1"/>
                    <a:pt x="24388" y="2076"/>
                    <a:pt x="14090" y="5571"/>
                  </a:cubicBezTo>
                  <a:cubicBezTo>
                    <a:pt x="10624" y="6748"/>
                    <a:pt x="7061" y="8059"/>
                    <a:pt x="3946" y="10366"/>
                  </a:cubicBezTo>
                  <a:cubicBezTo>
                    <a:pt x="2615" y="11352"/>
                    <a:pt x="1078" y="12695"/>
                    <a:pt x="565" y="14641"/>
                  </a:cubicBezTo>
                  <a:cubicBezTo>
                    <a:pt x="1" y="16782"/>
                    <a:pt x="1151" y="18845"/>
                    <a:pt x="2414" y="20142"/>
                  </a:cubicBezTo>
                  <a:cubicBezTo>
                    <a:pt x="4524" y="22313"/>
                    <a:pt x="7328" y="22930"/>
                    <a:pt x="10110" y="22930"/>
                  </a:cubicBezTo>
                  <a:cubicBezTo>
                    <a:pt x="11691" y="22930"/>
                    <a:pt x="13266" y="22730"/>
                    <a:pt x="14702" y="22504"/>
                  </a:cubicBezTo>
                  <a:cubicBezTo>
                    <a:pt x="19304" y="21780"/>
                    <a:pt x="23791" y="20252"/>
                    <a:pt x="28307" y="18979"/>
                  </a:cubicBezTo>
                  <a:cubicBezTo>
                    <a:pt x="31469" y="18088"/>
                    <a:pt x="34583" y="17727"/>
                    <a:pt x="37812" y="17553"/>
                  </a:cubicBezTo>
                  <a:cubicBezTo>
                    <a:pt x="39567" y="17460"/>
                    <a:pt x="41324" y="17409"/>
                    <a:pt x="43081" y="17409"/>
                  </a:cubicBezTo>
                  <a:cubicBezTo>
                    <a:pt x="45289" y="17409"/>
                    <a:pt x="47497" y="17490"/>
                    <a:pt x="49701" y="17670"/>
                  </a:cubicBezTo>
                  <a:cubicBezTo>
                    <a:pt x="53900" y="18013"/>
                    <a:pt x="58120" y="18692"/>
                    <a:pt x="62182" y="20121"/>
                  </a:cubicBezTo>
                  <a:cubicBezTo>
                    <a:pt x="65643" y="21338"/>
                    <a:pt x="69140" y="23140"/>
                    <a:pt x="71836" y="26229"/>
                  </a:cubicBezTo>
                  <a:cubicBezTo>
                    <a:pt x="74556" y="29344"/>
                    <a:pt x="76197" y="34210"/>
                    <a:pt x="75759" y="38664"/>
                  </a:cubicBezTo>
                  <a:lnTo>
                    <a:pt x="85535" y="38664"/>
                  </a:lnTo>
                  <a:cubicBezTo>
                    <a:pt x="85296" y="35981"/>
                    <a:pt x="84353" y="33119"/>
                    <a:pt x="83500" y="31067"/>
                  </a:cubicBezTo>
                  <a:cubicBezTo>
                    <a:pt x="82723" y="29197"/>
                    <a:pt x="81831" y="27538"/>
                    <a:pt x="80681" y="26012"/>
                  </a:cubicBezTo>
                  <a:cubicBezTo>
                    <a:pt x="79935" y="25023"/>
                    <a:pt x="78306" y="23246"/>
                    <a:pt x="78633" y="21650"/>
                  </a:cubicBezTo>
                  <a:cubicBezTo>
                    <a:pt x="78840" y="20643"/>
                    <a:pt x="79649" y="20281"/>
                    <a:pt x="80449" y="20281"/>
                  </a:cubicBezTo>
                  <a:cubicBezTo>
                    <a:pt x="80893" y="20281"/>
                    <a:pt x="81334" y="20392"/>
                    <a:pt x="81670" y="20567"/>
                  </a:cubicBezTo>
                  <a:cubicBezTo>
                    <a:pt x="83214" y="21372"/>
                    <a:pt x="84460" y="23111"/>
                    <a:pt x="85532" y="24674"/>
                  </a:cubicBezTo>
                  <a:cubicBezTo>
                    <a:pt x="88081" y="28395"/>
                    <a:pt x="90008" y="32694"/>
                    <a:pt x="92680" y="36288"/>
                  </a:cubicBezTo>
                  <a:cubicBezTo>
                    <a:pt x="93289" y="37105"/>
                    <a:pt x="93919" y="37895"/>
                    <a:pt x="94562" y="38663"/>
                  </a:cubicBezTo>
                  <a:lnTo>
                    <a:pt x="104952" y="38663"/>
                  </a:lnTo>
                  <a:cubicBezTo>
                    <a:pt x="106677" y="38663"/>
                    <a:pt x="108077" y="36912"/>
                    <a:pt x="108110" y="34738"/>
                  </a:cubicBezTo>
                  <a:cubicBezTo>
                    <a:pt x="104684" y="32047"/>
                    <a:pt x="101346" y="29175"/>
                    <a:pt x="98018" y="26250"/>
                  </a:cubicBezTo>
                  <a:cubicBezTo>
                    <a:pt x="92264" y="21194"/>
                    <a:pt x="86645" y="15791"/>
                    <a:pt x="80705" y="11085"/>
                  </a:cubicBezTo>
                  <a:cubicBezTo>
                    <a:pt x="70628" y="3099"/>
                    <a:pt x="58598" y="156"/>
                    <a:pt x="46845" y="7"/>
                  </a:cubicBezTo>
                  <a:cubicBezTo>
                    <a:pt x="46501" y="3"/>
                    <a:pt x="46158" y="1"/>
                    <a:pt x="45814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7" name="Google Shape;1087;p34"/>
            <p:cNvSpPr/>
            <p:nvPr/>
          </p:nvSpPr>
          <p:spPr>
            <a:xfrm>
              <a:off x="5076700" y="-2354598"/>
              <a:ext cx="4335896" cy="796099"/>
            </a:xfrm>
            <a:custGeom>
              <a:avLst/>
              <a:gdLst/>
              <a:ahLst/>
              <a:cxnLst/>
              <a:rect l="l" t="t" r="r" b="b"/>
              <a:pathLst>
                <a:path w="108350" h="27758" extrusionOk="0">
                  <a:moveTo>
                    <a:pt x="51648" y="1"/>
                  </a:moveTo>
                  <a:cubicBezTo>
                    <a:pt x="50846" y="407"/>
                    <a:pt x="50018" y="729"/>
                    <a:pt x="49203" y="1014"/>
                  </a:cubicBezTo>
                  <a:cubicBezTo>
                    <a:pt x="42065" y="3506"/>
                    <a:pt x="34586" y="3501"/>
                    <a:pt x="27241" y="3584"/>
                  </a:cubicBezTo>
                  <a:cubicBezTo>
                    <a:pt x="20757" y="3656"/>
                    <a:pt x="14163" y="3777"/>
                    <a:pt x="7797" y="5515"/>
                  </a:cubicBezTo>
                  <a:cubicBezTo>
                    <a:pt x="5715" y="6083"/>
                    <a:pt x="3438" y="6902"/>
                    <a:pt x="1858" y="8814"/>
                  </a:cubicBezTo>
                  <a:cubicBezTo>
                    <a:pt x="0" y="11058"/>
                    <a:pt x="83" y="14195"/>
                    <a:pt x="776" y="17107"/>
                  </a:cubicBezTo>
                  <a:cubicBezTo>
                    <a:pt x="2438" y="24097"/>
                    <a:pt x="7861" y="27758"/>
                    <a:pt x="13371" y="27758"/>
                  </a:cubicBezTo>
                  <a:cubicBezTo>
                    <a:pt x="13681" y="27758"/>
                    <a:pt x="13992" y="27746"/>
                    <a:pt x="14303" y="27723"/>
                  </a:cubicBezTo>
                  <a:cubicBezTo>
                    <a:pt x="20922" y="27226"/>
                    <a:pt x="26485" y="22282"/>
                    <a:pt x="32673" y="19847"/>
                  </a:cubicBezTo>
                  <a:cubicBezTo>
                    <a:pt x="36195" y="18461"/>
                    <a:pt x="39879" y="17578"/>
                    <a:pt x="43501" y="16728"/>
                  </a:cubicBezTo>
                  <a:cubicBezTo>
                    <a:pt x="47244" y="15849"/>
                    <a:pt x="51012" y="15131"/>
                    <a:pt x="54789" y="14515"/>
                  </a:cubicBezTo>
                  <a:cubicBezTo>
                    <a:pt x="62223" y="13302"/>
                    <a:pt x="69695" y="12486"/>
                    <a:pt x="77160" y="11610"/>
                  </a:cubicBezTo>
                  <a:cubicBezTo>
                    <a:pt x="86796" y="10479"/>
                    <a:pt x="96503" y="9420"/>
                    <a:pt x="106195" y="9420"/>
                  </a:cubicBezTo>
                  <a:cubicBezTo>
                    <a:pt x="106913" y="9420"/>
                    <a:pt x="107630" y="9426"/>
                    <a:pt x="108348" y="9438"/>
                  </a:cubicBezTo>
                  <a:lnTo>
                    <a:pt x="108348" y="4002"/>
                  </a:lnTo>
                  <a:cubicBezTo>
                    <a:pt x="108350" y="1793"/>
                    <a:pt x="106935" y="1"/>
                    <a:pt x="105190" y="1"/>
                  </a:cubicBezTo>
                  <a:lnTo>
                    <a:pt x="90762" y="1"/>
                  </a:lnTo>
                  <a:cubicBezTo>
                    <a:pt x="89703" y="1934"/>
                    <a:pt x="88395" y="3470"/>
                    <a:pt x="86599" y="4557"/>
                  </a:cubicBezTo>
                  <a:cubicBezTo>
                    <a:pt x="83877" y="6208"/>
                    <a:pt x="80880" y="7099"/>
                    <a:pt x="77918" y="7745"/>
                  </a:cubicBezTo>
                  <a:cubicBezTo>
                    <a:pt x="74349" y="8524"/>
                    <a:pt x="70756" y="9202"/>
                    <a:pt x="67162" y="9801"/>
                  </a:cubicBezTo>
                  <a:cubicBezTo>
                    <a:pt x="59627" y="11058"/>
                    <a:pt x="52047" y="11784"/>
                    <a:pt x="44534" y="13253"/>
                  </a:cubicBezTo>
                  <a:cubicBezTo>
                    <a:pt x="40916" y="13963"/>
                    <a:pt x="37300" y="14822"/>
                    <a:pt x="33793" y="16179"/>
                  </a:cubicBezTo>
                  <a:cubicBezTo>
                    <a:pt x="31120" y="17214"/>
                    <a:pt x="28648" y="18964"/>
                    <a:pt x="26050" y="20259"/>
                  </a:cubicBezTo>
                  <a:cubicBezTo>
                    <a:pt x="24092" y="21236"/>
                    <a:pt x="21957" y="22126"/>
                    <a:pt x="19819" y="22126"/>
                  </a:cubicBezTo>
                  <a:cubicBezTo>
                    <a:pt x="19398" y="22126"/>
                    <a:pt x="18976" y="22091"/>
                    <a:pt x="18556" y="22016"/>
                  </a:cubicBezTo>
                  <a:cubicBezTo>
                    <a:pt x="16742" y="21690"/>
                    <a:pt x="14667" y="20360"/>
                    <a:pt x="13727" y="18271"/>
                  </a:cubicBezTo>
                  <a:cubicBezTo>
                    <a:pt x="12111" y="14673"/>
                    <a:pt x="16343" y="12032"/>
                    <a:pt x="18335" y="10924"/>
                  </a:cubicBezTo>
                  <a:cubicBezTo>
                    <a:pt x="29038" y="4972"/>
                    <a:pt x="41116" y="7214"/>
                    <a:pt x="52462" y="6363"/>
                  </a:cubicBezTo>
                  <a:cubicBezTo>
                    <a:pt x="56489" y="6062"/>
                    <a:pt x="60477" y="5377"/>
                    <a:pt x="64377" y="4066"/>
                  </a:cubicBezTo>
                  <a:cubicBezTo>
                    <a:pt x="66858" y="3233"/>
                    <a:pt x="69388" y="2647"/>
                    <a:pt x="71900" y="1973"/>
                  </a:cubicBezTo>
                  <a:cubicBezTo>
                    <a:pt x="74066" y="1391"/>
                    <a:pt x="76235" y="775"/>
                    <a:pt x="78366" y="1"/>
                  </a:cubicBezTo>
                  <a:close/>
                </a:path>
              </a:pathLst>
            </a:custGeom>
            <a:solidFill>
              <a:srgbClr val="E6C7DE">
                <a:alpha val="480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8" name="Google Shape;1088;p34"/>
            <p:cNvSpPr/>
            <p:nvPr/>
          </p:nvSpPr>
          <p:spPr>
            <a:xfrm>
              <a:off x="-97224" y="-1965635"/>
              <a:ext cx="3996027" cy="864218"/>
            </a:xfrm>
            <a:custGeom>
              <a:avLst/>
              <a:gdLst/>
              <a:ahLst/>
              <a:cxnLst/>
              <a:rect l="l" t="t" r="r" b="b"/>
              <a:pathLst>
                <a:path w="99857" h="21596" extrusionOk="0">
                  <a:moveTo>
                    <a:pt x="65198" y="399"/>
                  </a:moveTo>
                  <a:cubicBezTo>
                    <a:pt x="72321" y="399"/>
                    <a:pt x="79621" y="1791"/>
                    <a:pt x="86922" y="4550"/>
                  </a:cubicBezTo>
                  <a:cubicBezTo>
                    <a:pt x="89575" y="5554"/>
                    <a:pt x="92653" y="6864"/>
                    <a:pt x="95348" y="8979"/>
                  </a:cubicBezTo>
                  <a:cubicBezTo>
                    <a:pt x="98235" y="11247"/>
                    <a:pt x="99428" y="13677"/>
                    <a:pt x="98898" y="16206"/>
                  </a:cubicBezTo>
                  <a:cubicBezTo>
                    <a:pt x="98311" y="18994"/>
                    <a:pt x="95759" y="19972"/>
                    <a:pt x="93599" y="20511"/>
                  </a:cubicBezTo>
                  <a:cubicBezTo>
                    <a:pt x="91491" y="21039"/>
                    <a:pt x="89309" y="21193"/>
                    <a:pt x="87246" y="21193"/>
                  </a:cubicBezTo>
                  <a:cubicBezTo>
                    <a:pt x="86217" y="21193"/>
                    <a:pt x="85218" y="21155"/>
                    <a:pt x="84273" y="21106"/>
                  </a:cubicBezTo>
                  <a:cubicBezTo>
                    <a:pt x="78503" y="20800"/>
                    <a:pt x="72921" y="19852"/>
                    <a:pt x="67683" y="18295"/>
                  </a:cubicBezTo>
                  <a:cubicBezTo>
                    <a:pt x="64541" y="17362"/>
                    <a:pt x="61400" y="16083"/>
                    <a:pt x="58362" y="14847"/>
                  </a:cubicBezTo>
                  <a:cubicBezTo>
                    <a:pt x="53266" y="12773"/>
                    <a:pt x="47995" y="10628"/>
                    <a:pt x="42530" y="10025"/>
                  </a:cubicBezTo>
                  <a:cubicBezTo>
                    <a:pt x="41682" y="9932"/>
                    <a:pt x="40859" y="9885"/>
                    <a:pt x="40058" y="9885"/>
                  </a:cubicBezTo>
                  <a:cubicBezTo>
                    <a:pt x="36646" y="9885"/>
                    <a:pt x="33636" y="10728"/>
                    <a:pt x="31087" y="12400"/>
                  </a:cubicBezTo>
                  <a:cubicBezTo>
                    <a:pt x="26728" y="15269"/>
                    <a:pt x="22197" y="17122"/>
                    <a:pt x="17235" y="18071"/>
                  </a:cubicBezTo>
                  <a:cubicBezTo>
                    <a:pt x="13172" y="18848"/>
                    <a:pt x="9086" y="19070"/>
                    <a:pt x="5424" y="19070"/>
                  </a:cubicBezTo>
                  <a:cubicBezTo>
                    <a:pt x="3631" y="19070"/>
                    <a:pt x="1941" y="19017"/>
                    <a:pt x="403" y="18949"/>
                  </a:cubicBezTo>
                  <a:lnTo>
                    <a:pt x="403" y="11532"/>
                  </a:lnTo>
                  <a:cubicBezTo>
                    <a:pt x="2361" y="12661"/>
                    <a:pt x="4594" y="13456"/>
                    <a:pt x="7045" y="13900"/>
                  </a:cubicBezTo>
                  <a:cubicBezTo>
                    <a:pt x="8672" y="14195"/>
                    <a:pt x="10356" y="14343"/>
                    <a:pt x="12121" y="14343"/>
                  </a:cubicBezTo>
                  <a:cubicBezTo>
                    <a:pt x="13968" y="14343"/>
                    <a:pt x="15904" y="14181"/>
                    <a:pt x="17957" y="13858"/>
                  </a:cubicBezTo>
                  <a:cubicBezTo>
                    <a:pt x="23076" y="13055"/>
                    <a:pt x="27790" y="10978"/>
                    <a:pt x="32121" y="8853"/>
                  </a:cubicBezTo>
                  <a:lnTo>
                    <a:pt x="32595" y="8620"/>
                  </a:lnTo>
                  <a:cubicBezTo>
                    <a:pt x="37243" y="6337"/>
                    <a:pt x="42049" y="3980"/>
                    <a:pt x="47066" y="2784"/>
                  </a:cubicBezTo>
                  <a:cubicBezTo>
                    <a:pt x="53031" y="1361"/>
                    <a:pt x="58397" y="590"/>
                    <a:pt x="63469" y="426"/>
                  </a:cubicBezTo>
                  <a:cubicBezTo>
                    <a:pt x="64044" y="408"/>
                    <a:pt x="64620" y="399"/>
                    <a:pt x="65198" y="399"/>
                  </a:cubicBezTo>
                  <a:close/>
                  <a:moveTo>
                    <a:pt x="65203" y="1"/>
                  </a:moveTo>
                  <a:cubicBezTo>
                    <a:pt x="64619" y="1"/>
                    <a:pt x="64036" y="10"/>
                    <a:pt x="63455" y="29"/>
                  </a:cubicBezTo>
                  <a:cubicBezTo>
                    <a:pt x="58355" y="192"/>
                    <a:pt x="52963" y="968"/>
                    <a:pt x="46970" y="2396"/>
                  </a:cubicBezTo>
                  <a:cubicBezTo>
                    <a:pt x="41911" y="3604"/>
                    <a:pt x="37084" y="5971"/>
                    <a:pt x="32416" y="8263"/>
                  </a:cubicBezTo>
                  <a:lnTo>
                    <a:pt x="31942" y="8496"/>
                  </a:lnTo>
                  <a:cubicBezTo>
                    <a:pt x="27640" y="10606"/>
                    <a:pt x="22957" y="12670"/>
                    <a:pt x="17892" y="13466"/>
                  </a:cubicBezTo>
                  <a:cubicBezTo>
                    <a:pt x="15860" y="13785"/>
                    <a:pt x="13946" y="13945"/>
                    <a:pt x="12120" y="13945"/>
                  </a:cubicBezTo>
                  <a:cubicBezTo>
                    <a:pt x="10379" y="13945"/>
                    <a:pt x="8719" y="13799"/>
                    <a:pt x="7116" y="13508"/>
                  </a:cubicBezTo>
                  <a:cubicBezTo>
                    <a:pt x="4584" y="13050"/>
                    <a:pt x="2294" y="12211"/>
                    <a:pt x="305" y="11012"/>
                  </a:cubicBezTo>
                  <a:lnTo>
                    <a:pt x="0" y="10828"/>
                  </a:lnTo>
                  <a:lnTo>
                    <a:pt x="0" y="19337"/>
                  </a:lnTo>
                  <a:lnTo>
                    <a:pt x="193" y="19345"/>
                  </a:lnTo>
                  <a:cubicBezTo>
                    <a:pt x="1788" y="19417"/>
                    <a:pt x="3552" y="19474"/>
                    <a:pt x="5427" y="19474"/>
                  </a:cubicBezTo>
                  <a:cubicBezTo>
                    <a:pt x="9110" y="19474"/>
                    <a:pt x="13220" y="19251"/>
                    <a:pt x="17311" y="18469"/>
                  </a:cubicBezTo>
                  <a:cubicBezTo>
                    <a:pt x="22324" y="17509"/>
                    <a:pt x="26904" y="15636"/>
                    <a:pt x="31309" y="12740"/>
                  </a:cubicBezTo>
                  <a:cubicBezTo>
                    <a:pt x="33791" y="11110"/>
                    <a:pt x="36725" y="10287"/>
                    <a:pt x="40058" y="10287"/>
                  </a:cubicBezTo>
                  <a:cubicBezTo>
                    <a:pt x="40845" y="10287"/>
                    <a:pt x="41654" y="10333"/>
                    <a:pt x="42485" y="10425"/>
                  </a:cubicBezTo>
                  <a:cubicBezTo>
                    <a:pt x="47895" y="11021"/>
                    <a:pt x="53139" y="13156"/>
                    <a:pt x="58211" y="15220"/>
                  </a:cubicBezTo>
                  <a:cubicBezTo>
                    <a:pt x="61257" y="16459"/>
                    <a:pt x="64408" y="17742"/>
                    <a:pt x="67568" y="18681"/>
                  </a:cubicBezTo>
                  <a:cubicBezTo>
                    <a:pt x="72838" y="20248"/>
                    <a:pt x="78452" y="21200"/>
                    <a:pt x="84253" y="21507"/>
                  </a:cubicBezTo>
                  <a:cubicBezTo>
                    <a:pt x="85207" y="21557"/>
                    <a:pt x="86216" y="21596"/>
                    <a:pt x="87255" y="21596"/>
                  </a:cubicBezTo>
                  <a:cubicBezTo>
                    <a:pt x="89341" y="21596"/>
                    <a:pt x="91554" y="21438"/>
                    <a:pt x="93697" y="20904"/>
                  </a:cubicBezTo>
                  <a:cubicBezTo>
                    <a:pt x="95795" y="20381"/>
                    <a:pt x="98654" y="19332"/>
                    <a:pt x="99293" y="16292"/>
                  </a:cubicBezTo>
                  <a:cubicBezTo>
                    <a:pt x="99857" y="13600"/>
                    <a:pt x="98614" y="11035"/>
                    <a:pt x="95596" y="8666"/>
                  </a:cubicBezTo>
                  <a:cubicBezTo>
                    <a:pt x="92859" y="6520"/>
                    <a:pt x="89747" y="5193"/>
                    <a:pt x="87062" y="4178"/>
                  </a:cubicBezTo>
                  <a:cubicBezTo>
                    <a:pt x="79719" y="1402"/>
                    <a:pt x="72371" y="1"/>
                    <a:pt x="652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089" name="Google Shape;1089;p34"/>
            <p:cNvGrpSpPr/>
            <p:nvPr/>
          </p:nvGrpSpPr>
          <p:grpSpPr>
            <a:xfrm>
              <a:off x="-97224" y="-2508600"/>
              <a:ext cx="9377821" cy="2147740"/>
              <a:chOff x="-97224" y="-2508600"/>
              <a:chExt cx="9377821" cy="2147740"/>
            </a:xfrm>
          </p:grpSpPr>
          <p:sp>
            <p:nvSpPr>
              <p:cNvPr id="1090" name="Google Shape;1090;p34"/>
              <p:cNvSpPr/>
              <p:nvPr/>
            </p:nvSpPr>
            <p:spPr>
              <a:xfrm>
                <a:off x="-89101" y="-2436047"/>
                <a:ext cx="9361814" cy="2075187"/>
              </a:xfrm>
              <a:custGeom>
                <a:avLst/>
                <a:gdLst/>
                <a:ahLst/>
                <a:cxnLst/>
                <a:rect l="l" t="t" r="r" b="b"/>
                <a:pathLst>
                  <a:path w="233943" h="51857" extrusionOk="0">
                    <a:moveTo>
                      <a:pt x="114254" y="0"/>
                    </a:moveTo>
                    <a:cubicBezTo>
                      <a:pt x="113814" y="3337"/>
                      <a:pt x="107760" y="3970"/>
                      <a:pt x="105882" y="4185"/>
                    </a:cubicBezTo>
                    <a:cubicBezTo>
                      <a:pt x="103480" y="4463"/>
                      <a:pt x="101037" y="4580"/>
                      <a:pt x="98593" y="4580"/>
                    </a:cubicBezTo>
                    <a:cubicBezTo>
                      <a:pt x="96187" y="4580"/>
                      <a:pt x="93780" y="4466"/>
                      <a:pt x="91413" y="4277"/>
                    </a:cubicBezTo>
                    <a:cubicBezTo>
                      <a:pt x="83262" y="3622"/>
                      <a:pt x="75254" y="1586"/>
                      <a:pt x="67197" y="2"/>
                    </a:cubicBezTo>
                    <a:lnTo>
                      <a:pt x="3161" y="2"/>
                    </a:lnTo>
                    <a:cubicBezTo>
                      <a:pt x="1415" y="2"/>
                      <a:pt x="0" y="1794"/>
                      <a:pt x="0" y="4003"/>
                    </a:cubicBezTo>
                    <a:lnTo>
                      <a:pt x="0" y="12983"/>
                    </a:lnTo>
                    <a:cubicBezTo>
                      <a:pt x="752" y="13703"/>
                      <a:pt x="1532" y="14304"/>
                      <a:pt x="2202" y="14753"/>
                    </a:cubicBezTo>
                    <a:cubicBezTo>
                      <a:pt x="5867" y="17202"/>
                      <a:pt x="10108" y="17905"/>
                      <a:pt x="14266" y="17905"/>
                    </a:cubicBezTo>
                    <a:cubicBezTo>
                      <a:pt x="15542" y="17905"/>
                      <a:pt x="16811" y="17839"/>
                      <a:pt x="18052" y="17736"/>
                    </a:cubicBezTo>
                    <a:cubicBezTo>
                      <a:pt x="23329" y="17301"/>
                      <a:pt x="28524" y="16026"/>
                      <a:pt x="33704" y="14740"/>
                    </a:cubicBezTo>
                    <a:cubicBezTo>
                      <a:pt x="40948" y="12940"/>
                      <a:pt x="48135" y="10828"/>
                      <a:pt x="55442" y="9439"/>
                    </a:cubicBezTo>
                    <a:cubicBezTo>
                      <a:pt x="61321" y="8322"/>
                      <a:pt x="67233" y="7670"/>
                      <a:pt x="73167" y="7670"/>
                    </a:cubicBezTo>
                    <a:cubicBezTo>
                      <a:pt x="74688" y="7670"/>
                      <a:pt x="76210" y="7713"/>
                      <a:pt x="77734" y="7802"/>
                    </a:cubicBezTo>
                    <a:cubicBezTo>
                      <a:pt x="85106" y="8232"/>
                      <a:pt x="92423" y="9785"/>
                      <a:pt x="99530" y="12287"/>
                    </a:cubicBezTo>
                    <a:cubicBezTo>
                      <a:pt x="102317" y="13268"/>
                      <a:pt x="105115" y="14314"/>
                      <a:pt x="107858" y="15489"/>
                    </a:cubicBezTo>
                    <a:cubicBezTo>
                      <a:pt x="110332" y="16548"/>
                      <a:pt x="112809" y="17789"/>
                      <a:pt x="115004" y="19608"/>
                    </a:cubicBezTo>
                    <a:cubicBezTo>
                      <a:pt x="117824" y="21944"/>
                      <a:pt x="120303" y="25852"/>
                      <a:pt x="120226" y="30339"/>
                    </a:cubicBezTo>
                    <a:cubicBezTo>
                      <a:pt x="120101" y="37466"/>
                      <a:pt x="112935" y="40330"/>
                      <a:pt x="108516" y="41748"/>
                    </a:cubicBezTo>
                    <a:cubicBezTo>
                      <a:pt x="101630" y="43955"/>
                      <a:pt x="94414" y="44564"/>
                      <a:pt x="87337" y="44821"/>
                    </a:cubicBezTo>
                    <a:cubicBezTo>
                      <a:pt x="84855" y="44912"/>
                      <a:pt x="82371" y="44958"/>
                      <a:pt x="79887" y="44958"/>
                    </a:cubicBezTo>
                    <a:cubicBezTo>
                      <a:pt x="73140" y="44958"/>
                      <a:pt x="66393" y="44612"/>
                      <a:pt x="59673" y="43851"/>
                    </a:cubicBezTo>
                    <a:cubicBezTo>
                      <a:pt x="52128" y="42997"/>
                      <a:pt x="44620" y="41722"/>
                      <a:pt x="37128" y="40332"/>
                    </a:cubicBezTo>
                    <a:cubicBezTo>
                      <a:pt x="29596" y="38936"/>
                      <a:pt x="22076" y="37257"/>
                      <a:pt x="14513" y="36145"/>
                    </a:cubicBezTo>
                    <a:cubicBezTo>
                      <a:pt x="10469" y="35552"/>
                      <a:pt x="6279" y="35103"/>
                      <a:pt x="2100" y="35103"/>
                    </a:cubicBezTo>
                    <a:cubicBezTo>
                      <a:pt x="1400" y="35103"/>
                      <a:pt x="700" y="35116"/>
                      <a:pt x="0" y="35142"/>
                    </a:cubicBezTo>
                    <a:lnTo>
                      <a:pt x="0" y="41392"/>
                    </a:lnTo>
                    <a:cubicBezTo>
                      <a:pt x="3897" y="40406"/>
                      <a:pt x="7757" y="39113"/>
                      <a:pt x="11701" y="38520"/>
                    </a:cubicBezTo>
                    <a:cubicBezTo>
                      <a:pt x="12850" y="38347"/>
                      <a:pt x="14002" y="38268"/>
                      <a:pt x="15153" y="38268"/>
                    </a:cubicBezTo>
                    <a:cubicBezTo>
                      <a:pt x="18352" y="38268"/>
                      <a:pt x="21545" y="38880"/>
                      <a:pt x="24665" y="39789"/>
                    </a:cubicBezTo>
                    <a:cubicBezTo>
                      <a:pt x="29176" y="41103"/>
                      <a:pt x="33559" y="43015"/>
                      <a:pt x="37996" y="44675"/>
                    </a:cubicBezTo>
                    <a:cubicBezTo>
                      <a:pt x="42689" y="46433"/>
                      <a:pt x="47479" y="47692"/>
                      <a:pt x="52300" y="48740"/>
                    </a:cubicBezTo>
                    <a:cubicBezTo>
                      <a:pt x="61496" y="50745"/>
                      <a:pt x="70937" y="51857"/>
                      <a:pt x="80373" y="51857"/>
                    </a:cubicBezTo>
                    <a:cubicBezTo>
                      <a:pt x="91348" y="51857"/>
                      <a:pt x="102317" y="50352"/>
                      <a:pt x="112889" y="46997"/>
                    </a:cubicBezTo>
                    <a:cubicBezTo>
                      <a:pt x="122215" y="44038"/>
                      <a:pt x="130897" y="39216"/>
                      <a:pt x="139694" y="34414"/>
                    </a:cubicBezTo>
                    <a:cubicBezTo>
                      <a:pt x="143466" y="32352"/>
                      <a:pt x="147358" y="30634"/>
                      <a:pt x="151383" y="29556"/>
                    </a:cubicBezTo>
                    <a:cubicBezTo>
                      <a:pt x="155813" y="28370"/>
                      <a:pt x="160303" y="28105"/>
                      <a:pt x="164816" y="27914"/>
                    </a:cubicBezTo>
                    <a:cubicBezTo>
                      <a:pt x="167320" y="27807"/>
                      <a:pt x="169825" y="27756"/>
                      <a:pt x="172331" y="27756"/>
                    </a:cubicBezTo>
                    <a:cubicBezTo>
                      <a:pt x="189289" y="27756"/>
                      <a:pt x="206270" y="30094"/>
                      <a:pt x="222996" y="33398"/>
                    </a:cubicBezTo>
                    <a:cubicBezTo>
                      <a:pt x="226644" y="34116"/>
                      <a:pt x="230302" y="34924"/>
                      <a:pt x="233942" y="35864"/>
                    </a:cubicBezTo>
                    <a:lnTo>
                      <a:pt x="233942" y="9938"/>
                    </a:lnTo>
                    <a:cubicBezTo>
                      <a:pt x="233216" y="9925"/>
                      <a:pt x="232489" y="9919"/>
                      <a:pt x="231762" y="9919"/>
                    </a:cubicBezTo>
                    <a:cubicBezTo>
                      <a:pt x="219843" y="9919"/>
                      <a:pt x="207922" y="11530"/>
                      <a:pt x="196068" y="12904"/>
                    </a:cubicBezTo>
                    <a:cubicBezTo>
                      <a:pt x="188339" y="13801"/>
                      <a:pt x="180609" y="14806"/>
                      <a:pt x="172944" y="16393"/>
                    </a:cubicBezTo>
                    <a:cubicBezTo>
                      <a:pt x="169135" y="17181"/>
                      <a:pt x="165343" y="18112"/>
                      <a:pt x="161591" y="19260"/>
                    </a:cubicBezTo>
                    <a:cubicBezTo>
                      <a:pt x="158213" y="20291"/>
                      <a:pt x="155063" y="21813"/>
                      <a:pt x="151893" y="23606"/>
                    </a:cubicBezTo>
                    <a:cubicBezTo>
                      <a:pt x="147715" y="25970"/>
                      <a:pt x="143374" y="28204"/>
                      <a:pt x="138868" y="28204"/>
                    </a:cubicBezTo>
                    <a:cubicBezTo>
                      <a:pt x="137422" y="28204"/>
                      <a:pt x="135960" y="27974"/>
                      <a:pt x="134480" y="27445"/>
                    </a:cubicBezTo>
                    <a:cubicBezTo>
                      <a:pt x="129632" y="25711"/>
                      <a:pt x="125716" y="20547"/>
                      <a:pt x="125484" y="13951"/>
                    </a:cubicBezTo>
                    <a:cubicBezTo>
                      <a:pt x="125286" y="8300"/>
                      <a:pt x="129601" y="6027"/>
                      <a:pt x="133294" y="5020"/>
                    </a:cubicBezTo>
                    <a:cubicBezTo>
                      <a:pt x="139570" y="3307"/>
                      <a:pt x="146074" y="3151"/>
                      <a:pt x="152463" y="3078"/>
                    </a:cubicBezTo>
                    <a:cubicBezTo>
                      <a:pt x="160083" y="2991"/>
                      <a:pt x="167851" y="3042"/>
                      <a:pt x="175233" y="328"/>
                    </a:cubicBezTo>
                    <a:cubicBezTo>
                      <a:pt x="175511" y="226"/>
                      <a:pt x="175788" y="116"/>
                      <a:pt x="17606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1" name="Google Shape;1091;p34"/>
              <p:cNvSpPr/>
              <p:nvPr/>
            </p:nvSpPr>
            <p:spPr>
              <a:xfrm>
                <a:off x="-97224" y="-2508600"/>
                <a:ext cx="9377821" cy="2090634"/>
              </a:xfrm>
              <a:custGeom>
                <a:avLst/>
                <a:gdLst/>
                <a:ahLst/>
                <a:cxnLst/>
                <a:rect l="l" t="t" r="r" b="b"/>
                <a:pathLst>
                  <a:path w="234343" h="52243" extrusionOk="0">
                    <a:moveTo>
                      <a:pt x="67361" y="400"/>
                    </a:moveTo>
                    <a:cubicBezTo>
                      <a:pt x="69340" y="790"/>
                      <a:pt x="71349" y="1215"/>
                      <a:pt x="73292" y="1625"/>
                    </a:cubicBezTo>
                    <a:cubicBezTo>
                      <a:pt x="79265" y="2884"/>
                      <a:pt x="85439" y="4185"/>
                      <a:pt x="91598" y="4680"/>
                    </a:cubicBezTo>
                    <a:cubicBezTo>
                      <a:pt x="94144" y="4885"/>
                      <a:pt x="96537" y="4987"/>
                      <a:pt x="98805" y="4987"/>
                    </a:cubicBezTo>
                    <a:cubicBezTo>
                      <a:pt x="101387" y="4987"/>
                      <a:pt x="103808" y="4854"/>
                      <a:pt x="106108" y="4590"/>
                    </a:cubicBezTo>
                    <a:lnTo>
                      <a:pt x="106218" y="4577"/>
                    </a:lnTo>
                    <a:cubicBezTo>
                      <a:pt x="108158" y="4354"/>
                      <a:pt x="114000" y="3685"/>
                      <a:pt x="114628" y="406"/>
                    </a:cubicBezTo>
                    <a:lnTo>
                      <a:pt x="175193" y="406"/>
                    </a:lnTo>
                    <a:cubicBezTo>
                      <a:pt x="168249" y="2915"/>
                      <a:pt x="160889" y="2994"/>
                      <a:pt x="153768" y="3069"/>
                    </a:cubicBezTo>
                    <a:lnTo>
                      <a:pt x="152665" y="3082"/>
                    </a:lnTo>
                    <a:cubicBezTo>
                      <a:pt x="145764" y="3162"/>
                      <a:pt x="139551" y="3364"/>
                      <a:pt x="133446" y="5030"/>
                    </a:cubicBezTo>
                    <a:cubicBezTo>
                      <a:pt x="128003" y="6516"/>
                      <a:pt x="125326" y="9588"/>
                      <a:pt x="125487" y="14164"/>
                    </a:cubicBezTo>
                    <a:cubicBezTo>
                      <a:pt x="125709" y="20471"/>
                      <a:pt x="129379" y="25966"/>
                      <a:pt x="134618" y="27839"/>
                    </a:cubicBezTo>
                    <a:cubicBezTo>
                      <a:pt x="136131" y="28380"/>
                      <a:pt x="137619" y="28617"/>
                      <a:pt x="139091" y="28617"/>
                    </a:cubicBezTo>
                    <a:cubicBezTo>
                      <a:pt x="143547" y="28617"/>
                      <a:pt x="147847" y="26448"/>
                      <a:pt x="152196" y="23987"/>
                    </a:cubicBezTo>
                    <a:cubicBezTo>
                      <a:pt x="155813" y="21943"/>
                      <a:pt x="158880" y="20567"/>
                      <a:pt x="161854" y="19658"/>
                    </a:cubicBezTo>
                    <a:cubicBezTo>
                      <a:pt x="165379" y="18581"/>
                      <a:pt x="169085" y="17643"/>
                      <a:pt x="173189" y="16795"/>
                    </a:cubicBezTo>
                    <a:cubicBezTo>
                      <a:pt x="180974" y="15181"/>
                      <a:pt x="188894" y="14166"/>
                      <a:pt x="196294" y="13308"/>
                    </a:cubicBezTo>
                    <a:cubicBezTo>
                      <a:pt x="197767" y="13138"/>
                      <a:pt x="199245" y="12964"/>
                      <a:pt x="200722" y="12788"/>
                    </a:cubicBezTo>
                    <a:cubicBezTo>
                      <a:pt x="210970" y="11576"/>
                      <a:pt x="221543" y="10326"/>
                      <a:pt x="231999" y="10326"/>
                    </a:cubicBezTo>
                    <a:cubicBezTo>
                      <a:pt x="232648" y="10326"/>
                      <a:pt x="233296" y="10331"/>
                      <a:pt x="233944" y="10341"/>
                    </a:cubicBezTo>
                    <a:lnTo>
                      <a:pt x="233944" y="35809"/>
                    </a:lnTo>
                    <a:cubicBezTo>
                      <a:pt x="230629" y="34959"/>
                      <a:pt x="227123" y="34173"/>
                      <a:pt x="223236" y="33405"/>
                    </a:cubicBezTo>
                    <a:cubicBezTo>
                      <a:pt x="203906" y="29587"/>
                      <a:pt x="187591" y="27758"/>
                      <a:pt x="172597" y="27758"/>
                    </a:cubicBezTo>
                    <a:cubicBezTo>
                      <a:pt x="170032" y="27758"/>
                      <a:pt x="167505" y="27812"/>
                      <a:pt x="165009" y="27918"/>
                    </a:cubicBezTo>
                    <a:cubicBezTo>
                      <a:pt x="160422" y="28112"/>
                      <a:pt x="155941" y="28387"/>
                      <a:pt x="151533" y="29567"/>
                    </a:cubicBezTo>
                    <a:cubicBezTo>
                      <a:pt x="147826" y="30560"/>
                      <a:pt x="143986" y="32153"/>
                      <a:pt x="139798" y="34441"/>
                    </a:cubicBezTo>
                    <a:lnTo>
                      <a:pt x="138875" y="34945"/>
                    </a:lnTo>
                    <a:cubicBezTo>
                      <a:pt x="130584" y="39473"/>
                      <a:pt x="122011" y="44161"/>
                      <a:pt x="113029" y="47009"/>
                    </a:cubicBezTo>
                    <a:cubicBezTo>
                      <a:pt x="102889" y="50226"/>
                      <a:pt x="91919" y="51840"/>
                      <a:pt x="80509" y="51840"/>
                    </a:cubicBezTo>
                    <a:cubicBezTo>
                      <a:pt x="71401" y="51840"/>
                      <a:pt x="62013" y="50811"/>
                      <a:pt x="52541" y="48749"/>
                    </a:cubicBezTo>
                    <a:cubicBezTo>
                      <a:pt x="46930" y="47526"/>
                      <a:pt x="42394" y="46236"/>
                      <a:pt x="38264" y="44691"/>
                    </a:cubicBezTo>
                    <a:cubicBezTo>
                      <a:pt x="36953" y="44199"/>
                      <a:pt x="35624" y="43678"/>
                      <a:pt x="34338" y="43172"/>
                    </a:cubicBezTo>
                    <a:cubicBezTo>
                      <a:pt x="31276" y="41971"/>
                      <a:pt x="28107" y="40726"/>
                      <a:pt x="24921" y="39799"/>
                    </a:cubicBezTo>
                    <a:cubicBezTo>
                      <a:pt x="21414" y="38777"/>
                      <a:pt x="18247" y="38271"/>
                      <a:pt x="15326" y="38271"/>
                    </a:cubicBezTo>
                    <a:cubicBezTo>
                      <a:pt x="14137" y="38271"/>
                      <a:pt x="12987" y="38356"/>
                      <a:pt x="11874" y="38521"/>
                    </a:cubicBezTo>
                    <a:cubicBezTo>
                      <a:pt x="9119" y="38936"/>
                      <a:pt x="6366" y="39703"/>
                      <a:pt x="3703" y="40442"/>
                    </a:cubicBezTo>
                    <a:cubicBezTo>
                      <a:pt x="2622" y="40742"/>
                      <a:pt x="1508" y="41053"/>
                      <a:pt x="406" y="41335"/>
                    </a:cubicBezTo>
                    <a:lnTo>
                      <a:pt x="406" y="35538"/>
                    </a:lnTo>
                    <a:cubicBezTo>
                      <a:pt x="1027" y="35516"/>
                      <a:pt x="1658" y="35506"/>
                      <a:pt x="2301" y="35506"/>
                    </a:cubicBezTo>
                    <a:cubicBezTo>
                      <a:pt x="5902" y="35506"/>
                      <a:pt x="9901" y="35844"/>
                      <a:pt x="14687" y="36547"/>
                    </a:cubicBezTo>
                    <a:cubicBezTo>
                      <a:pt x="19745" y="37290"/>
                      <a:pt x="24868" y="38304"/>
                      <a:pt x="29822" y="39284"/>
                    </a:cubicBezTo>
                    <a:cubicBezTo>
                      <a:pt x="32271" y="39769"/>
                      <a:pt x="34802" y="40270"/>
                      <a:pt x="37296" y="40733"/>
                    </a:cubicBezTo>
                    <a:cubicBezTo>
                      <a:pt x="43914" y="41961"/>
                      <a:pt x="51770" y="43339"/>
                      <a:pt x="59854" y="44254"/>
                    </a:cubicBezTo>
                    <a:cubicBezTo>
                      <a:pt x="66359" y="44990"/>
                      <a:pt x="73165" y="45361"/>
                      <a:pt x="80163" y="45361"/>
                    </a:cubicBezTo>
                    <a:cubicBezTo>
                      <a:pt x="82603" y="45361"/>
                      <a:pt x="85067" y="45316"/>
                      <a:pt x="87550" y="45225"/>
                    </a:cubicBezTo>
                    <a:cubicBezTo>
                      <a:pt x="94026" y="44991"/>
                      <a:pt x="101613" y="44441"/>
                      <a:pt x="108780" y="42142"/>
                    </a:cubicBezTo>
                    <a:cubicBezTo>
                      <a:pt x="113810" y="40529"/>
                      <a:pt x="120508" y="37574"/>
                      <a:pt x="120629" y="30544"/>
                    </a:cubicBezTo>
                    <a:cubicBezTo>
                      <a:pt x="120696" y="26529"/>
                      <a:pt x="118718" y="22458"/>
                      <a:pt x="115334" y="19654"/>
                    </a:cubicBezTo>
                    <a:cubicBezTo>
                      <a:pt x="112985" y="17708"/>
                      <a:pt x="110379" y="16465"/>
                      <a:pt x="108140" y="15506"/>
                    </a:cubicBezTo>
                    <a:cubicBezTo>
                      <a:pt x="105719" y="14467"/>
                      <a:pt x="103070" y="13450"/>
                      <a:pt x="99798" y="12298"/>
                    </a:cubicBezTo>
                    <a:cubicBezTo>
                      <a:pt x="92520" y="9735"/>
                      <a:pt x="85169" y="8223"/>
                      <a:pt x="77949" y="7802"/>
                    </a:cubicBezTo>
                    <a:cubicBezTo>
                      <a:pt x="76425" y="7713"/>
                      <a:pt x="74890" y="7669"/>
                      <a:pt x="73339" y="7669"/>
                    </a:cubicBezTo>
                    <a:cubicBezTo>
                      <a:pt x="67706" y="7669"/>
                      <a:pt x="61863" y="8255"/>
                      <a:pt x="55605" y="9443"/>
                    </a:cubicBezTo>
                    <a:cubicBezTo>
                      <a:pt x="50502" y="10413"/>
                      <a:pt x="45374" y="11757"/>
                      <a:pt x="40416" y="13057"/>
                    </a:cubicBezTo>
                    <a:cubicBezTo>
                      <a:pt x="38267" y="13620"/>
                      <a:pt x="36046" y="14201"/>
                      <a:pt x="33857" y="14746"/>
                    </a:cubicBezTo>
                    <a:cubicBezTo>
                      <a:pt x="29050" y="15939"/>
                      <a:pt x="23603" y="17293"/>
                      <a:pt x="18238" y="17736"/>
                    </a:cubicBezTo>
                    <a:cubicBezTo>
                      <a:pt x="17038" y="17835"/>
                      <a:pt x="15751" y="17910"/>
                      <a:pt x="14415" y="17910"/>
                    </a:cubicBezTo>
                    <a:cubicBezTo>
                      <a:pt x="10534" y="17910"/>
                      <a:pt x="6246" y="17280"/>
                      <a:pt x="2517" y="14787"/>
                    </a:cubicBezTo>
                    <a:cubicBezTo>
                      <a:pt x="2004" y="14446"/>
                      <a:pt x="1229" y="13878"/>
                      <a:pt x="403" y="13098"/>
                    </a:cubicBezTo>
                    <a:lnTo>
                      <a:pt x="403" y="4204"/>
                    </a:lnTo>
                    <a:cubicBezTo>
                      <a:pt x="403" y="2108"/>
                      <a:pt x="1731" y="405"/>
                      <a:pt x="3364" y="405"/>
                    </a:cubicBezTo>
                    <a:lnTo>
                      <a:pt x="67361" y="400"/>
                    </a:lnTo>
                    <a:close/>
                    <a:moveTo>
                      <a:pt x="114278" y="0"/>
                    </a:moveTo>
                    <a:lnTo>
                      <a:pt x="114255" y="176"/>
                    </a:lnTo>
                    <a:cubicBezTo>
                      <a:pt x="113845" y="3294"/>
                      <a:pt x="108068" y="3957"/>
                      <a:pt x="106170" y="4175"/>
                    </a:cubicBezTo>
                    <a:lnTo>
                      <a:pt x="106061" y="4187"/>
                    </a:lnTo>
                    <a:cubicBezTo>
                      <a:pt x="103777" y="4451"/>
                      <a:pt x="101371" y="4582"/>
                      <a:pt x="98803" y="4582"/>
                    </a:cubicBezTo>
                    <a:cubicBezTo>
                      <a:pt x="96546" y="4582"/>
                      <a:pt x="94164" y="4481"/>
                      <a:pt x="91630" y="4277"/>
                    </a:cubicBezTo>
                    <a:cubicBezTo>
                      <a:pt x="85496" y="3785"/>
                      <a:pt x="79335" y="2485"/>
                      <a:pt x="73374" y="1229"/>
                    </a:cubicBezTo>
                    <a:cubicBezTo>
                      <a:pt x="71430" y="820"/>
                      <a:pt x="69420" y="395"/>
                      <a:pt x="67400" y="2"/>
                    </a:cubicBezTo>
                    <a:lnTo>
                      <a:pt x="3365" y="2"/>
                    </a:lnTo>
                    <a:cubicBezTo>
                      <a:pt x="1511" y="2"/>
                      <a:pt x="3" y="1889"/>
                      <a:pt x="3" y="4205"/>
                    </a:cubicBezTo>
                    <a:lnTo>
                      <a:pt x="3" y="13267"/>
                    </a:lnTo>
                    <a:lnTo>
                      <a:pt x="66" y="13327"/>
                    </a:lnTo>
                    <a:cubicBezTo>
                      <a:pt x="935" y="14157"/>
                      <a:pt x="1758" y="14760"/>
                      <a:pt x="2295" y="15120"/>
                    </a:cubicBezTo>
                    <a:cubicBezTo>
                      <a:pt x="6107" y="17668"/>
                      <a:pt x="10473" y="18312"/>
                      <a:pt x="14416" y="18312"/>
                    </a:cubicBezTo>
                    <a:cubicBezTo>
                      <a:pt x="15764" y="18312"/>
                      <a:pt x="17063" y="18236"/>
                      <a:pt x="18274" y="18136"/>
                    </a:cubicBezTo>
                    <a:cubicBezTo>
                      <a:pt x="23670" y="17692"/>
                      <a:pt x="29134" y="16335"/>
                      <a:pt x="33955" y="15136"/>
                    </a:cubicBezTo>
                    <a:cubicBezTo>
                      <a:pt x="36148" y="14591"/>
                      <a:pt x="38370" y="14008"/>
                      <a:pt x="40521" y="13444"/>
                    </a:cubicBezTo>
                    <a:cubicBezTo>
                      <a:pt x="45471" y="12145"/>
                      <a:pt x="50591" y="10802"/>
                      <a:pt x="55682" y="9836"/>
                    </a:cubicBezTo>
                    <a:cubicBezTo>
                      <a:pt x="61914" y="8652"/>
                      <a:pt x="67733" y="8068"/>
                      <a:pt x="73339" y="8068"/>
                    </a:cubicBezTo>
                    <a:cubicBezTo>
                      <a:pt x="74883" y="8068"/>
                      <a:pt x="76410" y="8112"/>
                      <a:pt x="77924" y="8200"/>
                    </a:cubicBezTo>
                    <a:cubicBezTo>
                      <a:pt x="85109" y="8620"/>
                      <a:pt x="92423" y="10126"/>
                      <a:pt x="99664" y="12674"/>
                    </a:cubicBezTo>
                    <a:cubicBezTo>
                      <a:pt x="102926" y="13823"/>
                      <a:pt x="105569" y="14839"/>
                      <a:pt x="107978" y="15872"/>
                    </a:cubicBezTo>
                    <a:cubicBezTo>
                      <a:pt x="110192" y="16820"/>
                      <a:pt x="112765" y="18046"/>
                      <a:pt x="115074" y="19959"/>
                    </a:cubicBezTo>
                    <a:cubicBezTo>
                      <a:pt x="118366" y="22686"/>
                      <a:pt x="120289" y="26638"/>
                      <a:pt x="120224" y="30531"/>
                    </a:cubicBezTo>
                    <a:cubicBezTo>
                      <a:pt x="120108" y="37304"/>
                      <a:pt x="113565" y="40179"/>
                      <a:pt x="108656" y="41753"/>
                    </a:cubicBezTo>
                    <a:cubicBezTo>
                      <a:pt x="101534" y="44037"/>
                      <a:pt x="93982" y="44584"/>
                      <a:pt x="87532" y="44818"/>
                    </a:cubicBezTo>
                    <a:cubicBezTo>
                      <a:pt x="85053" y="44908"/>
                      <a:pt x="82593" y="44953"/>
                      <a:pt x="80156" y="44953"/>
                    </a:cubicBezTo>
                    <a:cubicBezTo>
                      <a:pt x="73174" y="44953"/>
                      <a:pt x="66385" y="44584"/>
                      <a:pt x="59897" y="43849"/>
                    </a:cubicBezTo>
                    <a:cubicBezTo>
                      <a:pt x="51824" y="42936"/>
                      <a:pt x="43978" y="41560"/>
                      <a:pt x="37366" y="40335"/>
                    </a:cubicBezTo>
                    <a:cubicBezTo>
                      <a:pt x="34874" y="39874"/>
                      <a:pt x="32343" y="39371"/>
                      <a:pt x="29894" y="38889"/>
                    </a:cubicBezTo>
                    <a:cubicBezTo>
                      <a:pt x="24935" y="37906"/>
                      <a:pt x="19807" y="36891"/>
                      <a:pt x="14740" y="36147"/>
                    </a:cubicBezTo>
                    <a:cubicBezTo>
                      <a:pt x="9938" y="35440"/>
                      <a:pt x="5923" y="35101"/>
                      <a:pt x="2306" y="35101"/>
                    </a:cubicBezTo>
                    <a:cubicBezTo>
                      <a:pt x="1587" y="35101"/>
                      <a:pt x="884" y="35114"/>
                      <a:pt x="193" y="35141"/>
                    </a:cubicBezTo>
                    <a:lnTo>
                      <a:pt x="0" y="35148"/>
                    </a:lnTo>
                    <a:lnTo>
                      <a:pt x="0" y="41850"/>
                    </a:lnTo>
                    <a:lnTo>
                      <a:pt x="250" y="41789"/>
                    </a:lnTo>
                    <a:cubicBezTo>
                      <a:pt x="1438" y="41486"/>
                      <a:pt x="2642" y="41153"/>
                      <a:pt x="3807" y="40829"/>
                    </a:cubicBezTo>
                    <a:cubicBezTo>
                      <a:pt x="6459" y="40093"/>
                      <a:pt x="9201" y="39331"/>
                      <a:pt x="11931" y="38920"/>
                    </a:cubicBezTo>
                    <a:cubicBezTo>
                      <a:pt x="13025" y="38755"/>
                      <a:pt x="14155" y="38672"/>
                      <a:pt x="15326" y="38672"/>
                    </a:cubicBezTo>
                    <a:cubicBezTo>
                      <a:pt x="18207" y="38672"/>
                      <a:pt x="21339" y="39173"/>
                      <a:pt x="24808" y="40183"/>
                    </a:cubicBezTo>
                    <a:cubicBezTo>
                      <a:pt x="27977" y="41106"/>
                      <a:pt x="31136" y="42346"/>
                      <a:pt x="34192" y="43547"/>
                    </a:cubicBezTo>
                    <a:cubicBezTo>
                      <a:pt x="35480" y="44051"/>
                      <a:pt x="36810" y="44575"/>
                      <a:pt x="38124" y="45065"/>
                    </a:cubicBezTo>
                    <a:cubicBezTo>
                      <a:pt x="42272" y="46618"/>
                      <a:pt x="46826" y="47913"/>
                      <a:pt x="52458" y="49140"/>
                    </a:cubicBezTo>
                    <a:cubicBezTo>
                      <a:pt x="61960" y="51209"/>
                      <a:pt x="71376" y="52242"/>
                      <a:pt x="80515" y="52242"/>
                    </a:cubicBezTo>
                    <a:cubicBezTo>
                      <a:pt x="91963" y="52242"/>
                      <a:pt x="102972" y="50622"/>
                      <a:pt x="113151" y="47393"/>
                    </a:cubicBezTo>
                    <a:cubicBezTo>
                      <a:pt x="122171" y="44531"/>
                      <a:pt x="130760" y="39837"/>
                      <a:pt x="139068" y="35298"/>
                    </a:cubicBezTo>
                    <a:lnTo>
                      <a:pt x="139990" y="34794"/>
                    </a:lnTo>
                    <a:cubicBezTo>
                      <a:pt x="144149" y="32523"/>
                      <a:pt x="147959" y="30939"/>
                      <a:pt x="151635" y="29954"/>
                    </a:cubicBezTo>
                    <a:cubicBezTo>
                      <a:pt x="156001" y="28784"/>
                      <a:pt x="160459" y="28512"/>
                      <a:pt x="165023" y="28318"/>
                    </a:cubicBezTo>
                    <a:cubicBezTo>
                      <a:pt x="167510" y="28212"/>
                      <a:pt x="170027" y="28159"/>
                      <a:pt x="172583" y="28159"/>
                    </a:cubicBezTo>
                    <a:cubicBezTo>
                      <a:pt x="187551" y="28159"/>
                      <a:pt x="203846" y="29985"/>
                      <a:pt x="223155" y="33798"/>
                    </a:cubicBezTo>
                    <a:cubicBezTo>
                      <a:pt x="227133" y="34583"/>
                      <a:pt x="230708" y="35389"/>
                      <a:pt x="234091" y="36262"/>
                    </a:cubicBezTo>
                    <a:lnTo>
                      <a:pt x="234343" y="36327"/>
                    </a:lnTo>
                    <a:lnTo>
                      <a:pt x="234343" y="9942"/>
                    </a:lnTo>
                    <a:lnTo>
                      <a:pt x="234144" y="9938"/>
                    </a:lnTo>
                    <a:cubicBezTo>
                      <a:pt x="233436" y="9926"/>
                      <a:pt x="232728" y="9920"/>
                      <a:pt x="232019" y="9920"/>
                    </a:cubicBezTo>
                    <a:cubicBezTo>
                      <a:pt x="221533" y="9920"/>
                      <a:pt x="210937" y="11173"/>
                      <a:pt x="200668" y="12387"/>
                    </a:cubicBezTo>
                    <a:cubicBezTo>
                      <a:pt x="199192" y="12560"/>
                      <a:pt x="197716" y="12735"/>
                      <a:pt x="196241" y="12907"/>
                    </a:cubicBezTo>
                    <a:cubicBezTo>
                      <a:pt x="188833" y="13765"/>
                      <a:pt x="180900" y="14784"/>
                      <a:pt x="173099" y="16399"/>
                    </a:cubicBezTo>
                    <a:cubicBezTo>
                      <a:pt x="168984" y="17250"/>
                      <a:pt x="165266" y="18189"/>
                      <a:pt x="161730" y="19271"/>
                    </a:cubicBezTo>
                    <a:cubicBezTo>
                      <a:pt x="158729" y="20188"/>
                      <a:pt x="155634" y="21574"/>
                      <a:pt x="151992" y="23636"/>
                    </a:cubicBezTo>
                    <a:cubicBezTo>
                      <a:pt x="147694" y="26067"/>
                      <a:pt x="143448" y="28211"/>
                      <a:pt x="139076" y="28211"/>
                    </a:cubicBezTo>
                    <a:cubicBezTo>
                      <a:pt x="137648" y="28211"/>
                      <a:pt x="136206" y="27982"/>
                      <a:pt x="134745" y="27459"/>
                    </a:cubicBezTo>
                    <a:cubicBezTo>
                      <a:pt x="129659" y="25640"/>
                      <a:pt x="126097" y="20292"/>
                      <a:pt x="125882" y="14148"/>
                    </a:cubicBezTo>
                    <a:cubicBezTo>
                      <a:pt x="125729" y="9782"/>
                      <a:pt x="128305" y="6844"/>
                      <a:pt x="133544" y="5415"/>
                    </a:cubicBezTo>
                    <a:cubicBezTo>
                      <a:pt x="139606" y="3761"/>
                      <a:pt x="145790" y="3559"/>
                      <a:pt x="152664" y="3482"/>
                    </a:cubicBezTo>
                    <a:lnTo>
                      <a:pt x="153767" y="3469"/>
                    </a:lnTo>
                    <a:cubicBezTo>
                      <a:pt x="160981" y="3392"/>
                      <a:pt x="168439" y="3314"/>
                      <a:pt x="175499" y="719"/>
                    </a:cubicBezTo>
                    <a:cubicBezTo>
                      <a:pt x="175781" y="617"/>
                      <a:pt x="176061" y="506"/>
                      <a:pt x="176341" y="389"/>
                    </a:cubicBezTo>
                    <a:lnTo>
                      <a:pt x="17726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092" name="Google Shape;1092;p34"/>
            <p:cNvSpPr/>
            <p:nvPr/>
          </p:nvSpPr>
          <p:spPr>
            <a:xfrm>
              <a:off x="-97224" y="-1018288"/>
              <a:ext cx="8367499" cy="1836163"/>
            </a:xfrm>
            <a:custGeom>
              <a:avLst/>
              <a:gdLst/>
              <a:ahLst/>
              <a:cxnLst/>
              <a:rect l="l" t="t" r="r" b="b"/>
              <a:pathLst>
                <a:path w="209096" h="45884" extrusionOk="0">
                  <a:moveTo>
                    <a:pt x="173615" y="405"/>
                  </a:moveTo>
                  <a:cubicBezTo>
                    <a:pt x="176375" y="405"/>
                    <a:pt x="179213" y="507"/>
                    <a:pt x="182050" y="829"/>
                  </a:cubicBezTo>
                  <a:cubicBezTo>
                    <a:pt x="188207" y="1528"/>
                    <a:pt x="194615" y="3672"/>
                    <a:pt x="201642" y="7381"/>
                  </a:cubicBezTo>
                  <a:lnTo>
                    <a:pt x="202000" y="7570"/>
                  </a:lnTo>
                  <a:cubicBezTo>
                    <a:pt x="204160" y="8703"/>
                    <a:pt x="207122" y="10258"/>
                    <a:pt x="208209" y="13014"/>
                  </a:cubicBezTo>
                  <a:cubicBezTo>
                    <a:pt x="208659" y="14157"/>
                    <a:pt x="208681" y="15157"/>
                    <a:pt x="208272" y="15990"/>
                  </a:cubicBezTo>
                  <a:cubicBezTo>
                    <a:pt x="207624" y="17309"/>
                    <a:pt x="205989" y="18018"/>
                    <a:pt x="204732" y="18381"/>
                  </a:cubicBezTo>
                  <a:cubicBezTo>
                    <a:pt x="201461" y="19325"/>
                    <a:pt x="198006" y="19797"/>
                    <a:pt x="194392" y="19797"/>
                  </a:cubicBezTo>
                  <a:cubicBezTo>
                    <a:pt x="190821" y="19797"/>
                    <a:pt x="187096" y="19336"/>
                    <a:pt x="183241" y="18415"/>
                  </a:cubicBezTo>
                  <a:cubicBezTo>
                    <a:pt x="179114" y="17429"/>
                    <a:pt x="174866" y="16057"/>
                    <a:pt x="170611" y="14337"/>
                  </a:cubicBezTo>
                  <a:cubicBezTo>
                    <a:pt x="166998" y="12878"/>
                    <a:pt x="163261" y="11368"/>
                    <a:pt x="159428" y="10535"/>
                  </a:cubicBezTo>
                  <a:cubicBezTo>
                    <a:pt x="157531" y="10122"/>
                    <a:pt x="155742" y="9916"/>
                    <a:pt x="154034" y="9916"/>
                  </a:cubicBezTo>
                  <a:cubicBezTo>
                    <a:pt x="152450" y="9916"/>
                    <a:pt x="150935" y="10094"/>
                    <a:pt x="149470" y="10449"/>
                  </a:cubicBezTo>
                  <a:cubicBezTo>
                    <a:pt x="145504" y="11411"/>
                    <a:pt x="142070" y="13874"/>
                    <a:pt x="138895" y="16316"/>
                  </a:cubicBezTo>
                  <a:cubicBezTo>
                    <a:pt x="136054" y="18501"/>
                    <a:pt x="133233" y="20858"/>
                    <a:pt x="130505" y="23139"/>
                  </a:cubicBezTo>
                  <a:cubicBezTo>
                    <a:pt x="126905" y="26149"/>
                    <a:pt x="123181" y="29264"/>
                    <a:pt x="119366" y="32010"/>
                  </a:cubicBezTo>
                  <a:cubicBezTo>
                    <a:pt x="107458" y="40580"/>
                    <a:pt x="92880" y="45107"/>
                    <a:pt x="76028" y="45462"/>
                  </a:cubicBezTo>
                  <a:cubicBezTo>
                    <a:pt x="75424" y="45475"/>
                    <a:pt x="74822" y="45482"/>
                    <a:pt x="74224" y="45482"/>
                  </a:cubicBezTo>
                  <a:cubicBezTo>
                    <a:pt x="58269" y="45482"/>
                    <a:pt x="44689" y="40929"/>
                    <a:pt x="33828" y="31942"/>
                  </a:cubicBezTo>
                  <a:cubicBezTo>
                    <a:pt x="27187" y="26448"/>
                    <a:pt x="20603" y="21405"/>
                    <a:pt x="13056" y="20088"/>
                  </a:cubicBezTo>
                  <a:cubicBezTo>
                    <a:pt x="11967" y="19897"/>
                    <a:pt x="10865" y="19801"/>
                    <a:pt x="9746" y="19801"/>
                  </a:cubicBezTo>
                  <a:cubicBezTo>
                    <a:pt x="6781" y="19801"/>
                    <a:pt x="3696" y="20474"/>
                    <a:pt x="406" y="21833"/>
                  </a:cubicBezTo>
                  <a:lnTo>
                    <a:pt x="406" y="14358"/>
                  </a:lnTo>
                  <a:cubicBezTo>
                    <a:pt x="1109" y="14230"/>
                    <a:pt x="1864" y="14110"/>
                    <a:pt x="2702" y="13993"/>
                  </a:cubicBezTo>
                  <a:cubicBezTo>
                    <a:pt x="5594" y="13588"/>
                    <a:pt x="8552" y="13414"/>
                    <a:pt x="11411" y="13245"/>
                  </a:cubicBezTo>
                  <a:lnTo>
                    <a:pt x="12958" y="13152"/>
                  </a:lnTo>
                  <a:cubicBezTo>
                    <a:pt x="15818" y="12978"/>
                    <a:pt x="18953" y="12785"/>
                    <a:pt x="22145" y="12785"/>
                  </a:cubicBezTo>
                  <a:cubicBezTo>
                    <a:pt x="23389" y="12785"/>
                    <a:pt x="24641" y="12814"/>
                    <a:pt x="25889" y="12885"/>
                  </a:cubicBezTo>
                  <a:cubicBezTo>
                    <a:pt x="29786" y="13104"/>
                    <a:pt x="33808" y="14150"/>
                    <a:pt x="38546" y="16169"/>
                  </a:cubicBezTo>
                  <a:cubicBezTo>
                    <a:pt x="52883" y="22283"/>
                    <a:pt x="69842" y="28659"/>
                    <a:pt x="86902" y="29591"/>
                  </a:cubicBezTo>
                  <a:cubicBezTo>
                    <a:pt x="88135" y="29659"/>
                    <a:pt x="89353" y="29692"/>
                    <a:pt x="90554" y="29692"/>
                  </a:cubicBezTo>
                  <a:cubicBezTo>
                    <a:pt x="97955" y="29692"/>
                    <a:pt x="104738" y="28414"/>
                    <a:pt x="110758" y="25880"/>
                  </a:cubicBezTo>
                  <a:cubicBezTo>
                    <a:pt x="117187" y="23174"/>
                    <a:pt x="123174" y="18993"/>
                    <a:pt x="128962" y="14950"/>
                  </a:cubicBezTo>
                  <a:cubicBezTo>
                    <a:pt x="130301" y="14015"/>
                    <a:pt x="131684" y="13050"/>
                    <a:pt x="133052" y="12117"/>
                  </a:cubicBezTo>
                  <a:cubicBezTo>
                    <a:pt x="136569" y="9716"/>
                    <a:pt x="140379" y="7249"/>
                    <a:pt x="144384" y="5460"/>
                  </a:cubicBezTo>
                  <a:cubicBezTo>
                    <a:pt x="148006" y="3842"/>
                    <a:pt x="151905" y="2608"/>
                    <a:pt x="155970" y="1792"/>
                  </a:cubicBezTo>
                  <a:cubicBezTo>
                    <a:pt x="159701" y="1042"/>
                    <a:pt x="163680" y="640"/>
                    <a:pt x="168868" y="486"/>
                  </a:cubicBezTo>
                  <a:cubicBezTo>
                    <a:pt x="170413" y="440"/>
                    <a:pt x="172001" y="405"/>
                    <a:pt x="173615" y="405"/>
                  </a:cubicBezTo>
                  <a:close/>
                  <a:moveTo>
                    <a:pt x="173609" y="0"/>
                  </a:moveTo>
                  <a:cubicBezTo>
                    <a:pt x="171993" y="0"/>
                    <a:pt x="170405" y="35"/>
                    <a:pt x="168858" y="80"/>
                  </a:cubicBezTo>
                  <a:cubicBezTo>
                    <a:pt x="163644" y="234"/>
                    <a:pt x="159645" y="639"/>
                    <a:pt x="155891" y="1393"/>
                  </a:cubicBezTo>
                  <a:cubicBezTo>
                    <a:pt x="151795" y="2216"/>
                    <a:pt x="147870" y="3459"/>
                    <a:pt x="144219" y="5088"/>
                  </a:cubicBezTo>
                  <a:cubicBezTo>
                    <a:pt x="140186" y="6888"/>
                    <a:pt x="136359" y="9369"/>
                    <a:pt x="132824" y="11781"/>
                  </a:cubicBezTo>
                  <a:cubicBezTo>
                    <a:pt x="131454" y="12715"/>
                    <a:pt x="130070" y="13683"/>
                    <a:pt x="128732" y="14617"/>
                  </a:cubicBezTo>
                  <a:cubicBezTo>
                    <a:pt x="122961" y="18648"/>
                    <a:pt x="116993" y="22817"/>
                    <a:pt x="110602" y="25506"/>
                  </a:cubicBezTo>
                  <a:cubicBezTo>
                    <a:pt x="104631" y="28019"/>
                    <a:pt x="97899" y="29287"/>
                    <a:pt x="90554" y="29287"/>
                  </a:cubicBezTo>
                  <a:cubicBezTo>
                    <a:pt x="89360" y="29287"/>
                    <a:pt x="88149" y="29254"/>
                    <a:pt x="86923" y="29187"/>
                  </a:cubicBezTo>
                  <a:cubicBezTo>
                    <a:pt x="69926" y="28261"/>
                    <a:pt x="53010" y="21898"/>
                    <a:pt x="38703" y="15797"/>
                  </a:cubicBezTo>
                  <a:cubicBezTo>
                    <a:pt x="33922" y="13758"/>
                    <a:pt x="29857" y="12704"/>
                    <a:pt x="25911" y="12481"/>
                  </a:cubicBezTo>
                  <a:cubicBezTo>
                    <a:pt x="24653" y="12410"/>
                    <a:pt x="23392" y="12381"/>
                    <a:pt x="22140" y="12381"/>
                  </a:cubicBezTo>
                  <a:cubicBezTo>
                    <a:pt x="18938" y="12381"/>
                    <a:pt x="15797" y="12572"/>
                    <a:pt x="12931" y="12748"/>
                  </a:cubicBezTo>
                  <a:lnTo>
                    <a:pt x="11384" y="12841"/>
                  </a:lnTo>
                  <a:cubicBezTo>
                    <a:pt x="8518" y="13010"/>
                    <a:pt x="5551" y="13184"/>
                    <a:pt x="2644" y="13591"/>
                  </a:cubicBezTo>
                  <a:cubicBezTo>
                    <a:pt x="1731" y="13718"/>
                    <a:pt x="921" y="13848"/>
                    <a:pt x="165" y="13990"/>
                  </a:cubicBezTo>
                  <a:lnTo>
                    <a:pt x="0" y="14020"/>
                  </a:lnTo>
                  <a:lnTo>
                    <a:pt x="0" y="22434"/>
                  </a:lnTo>
                  <a:lnTo>
                    <a:pt x="280" y="22317"/>
                  </a:lnTo>
                  <a:cubicBezTo>
                    <a:pt x="3624" y="20902"/>
                    <a:pt x="6748" y="20202"/>
                    <a:pt x="9745" y="20202"/>
                  </a:cubicBezTo>
                  <a:cubicBezTo>
                    <a:pt x="10841" y="20202"/>
                    <a:pt x="11920" y="20296"/>
                    <a:pt x="12987" y="20482"/>
                  </a:cubicBezTo>
                  <a:cubicBezTo>
                    <a:pt x="20436" y="21784"/>
                    <a:pt x="26975" y="26792"/>
                    <a:pt x="33571" y="32250"/>
                  </a:cubicBezTo>
                  <a:cubicBezTo>
                    <a:pt x="44508" y="41302"/>
                    <a:pt x="58178" y="45884"/>
                    <a:pt x="74230" y="45884"/>
                  </a:cubicBezTo>
                  <a:cubicBezTo>
                    <a:pt x="74828" y="45884"/>
                    <a:pt x="75434" y="45878"/>
                    <a:pt x="76041" y="45864"/>
                  </a:cubicBezTo>
                  <a:cubicBezTo>
                    <a:pt x="92973" y="45507"/>
                    <a:pt x="107630" y="40953"/>
                    <a:pt x="119603" y="32334"/>
                  </a:cubicBezTo>
                  <a:cubicBezTo>
                    <a:pt x="123430" y="29580"/>
                    <a:pt x="127160" y="26462"/>
                    <a:pt x="130767" y="23446"/>
                  </a:cubicBezTo>
                  <a:cubicBezTo>
                    <a:pt x="133490" y="21168"/>
                    <a:pt x="136306" y="18812"/>
                    <a:pt x="139143" y="16633"/>
                  </a:cubicBezTo>
                  <a:cubicBezTo>
                    <a:pt x="142286" y="14218"/>
                    <a:pt x="145678" y="11782"/>
                    <a:pt x="149569" y="10839"/>
                  </a:cubicBezTo>
                  <a:cubicBezTo>
                    <a:pt x="151002" y="10492"/>
                    <a:pt x="152486" y="10318"/>
                    <a:pt x="154040" y="10318"/>
                  </a:cubicBezTo>
                  <a:cubicBezTo>
                    <a:pt x="155718" y="10318"/>
                    <a:pt x="157477" y="10521"/>
                    <a:pt x="159345" y="10926"/>
                  </a:cubicBezTo>
                  <a:cubicBezTo>
                    <a:pt x="163146" y="11754"/>
                    <a:pt x="166866" y="13255"/>
                    <a:pt x="170463" y="14710"/>
                  </a:cubicBezTo>
                  <a:cubicBezTo>
                    <a:pt x="174735" y="16434"/>
                    <a:pt x="179004" y="17813"/>
                    <a:pt x="183149" y="18805"/>
                  </a:cubicBezTo>
                  <a:cubicBezTo>
                    <a:pt x="187035" y="19734"/>
                    <a:pt x="190791" y="20198"/>
                    <a:pt x="194393" y="20198"/>
                  </a:cubicBezTo>
                  <a:cubicBezTo>
                    <a:pt x="198045" y="20198"/>
                    <a:pt x="201538" y="19721"/>
                    <a:pt x="204846" y="18766"/>
                  </a:cubicBezTo>
                  <a:cubicBezTo>
                    <a:pt x="206788" y="18205"/>
                    <a:pt x="208062" y="17332"/>
                    <a:pt x="208634" y="16167"/>
                  </a:cubicBezTo>
                  <a:cubicBezTo>
                    <a:pt x="209095" y="15229"/>
                    <a:pt x="209080" y="14117"/>
                    <a:pt x="208584" y="12865"/>
                  </a:cubicBezTo>
                  <a:cubicBezTo>
                    <a:pt x="207441" y="9969"/>
                    <a:pt x="204404" y="8376"/>
                    <a:pt x="202188" y="7211"/>
                  </a:cubicBezTo>
                  <a:lnTo>
                    <a:pt x="201831" y="7024"/>
                  </a:lnTo>
                  <a:cubicBezTo>
                    <a:pt x="194760" y="3289"/>
                    <a:pt x="188306" y="1132"/>
                    <a:pt x="182098" y="427"/>
                  </a:cubicBezTo>
                  <a:cubicBezTo>
                    <a:pt x="179239" y="102"/>
                    <a:pt x="176384" y="0"/>
                    <a:pt x="173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3" name="Google Shape;1093;p34"/>
            <p:cNvSpPr/>
            <p:nvPr/>
          </p:nvSpPr>
          <p:spPr>
            <a:xfrm>
              <a:off x="-97184" y="87130"/>
              <a:ext cx="807313" cy="330705"/>
            </a:xfrm>
            <a:custGeom>
              <a:avLst/>
              <a:gdLst/>
              <a:ahLst/>
              <a:cxnLst/>
              <a:rect l="l" t="t" r="r" b="b"/>
              <a:pathLst>
                <a:path w="20174" h="8264" extrusionOk="0">
                  <a:moveTo>
                    <a:pt x="10888" y="404"/>
                  </a:moveTo>
                  <a:cubicBezTo>
                    <a:pt x="11749" y="404"/>
                    <a:pt x="12597" y="461"/>
                    <a:pt x="13422" y="602"/>
                  </a:cubicBezTo>
                  <a:cubicBezTo>
                    <a:pt x="15472" y="954"/>
                    <a:pt x="17153" y="1897"/>
                    <a:pt x="18413" y="3404"/>
                  </a:cubicBezTo>
                  <a:cubicBezTo>
                    <a:pt x="19054" y="4170"/>
                    <a:pt x="19787" y="5267"/>
                    <a:pt x="19634" y="6147"/>
                  </a:cubicBezTo>
                  <a:cubicBezTo>
                    <a:pt x="19567" y="6546"/>
                    <a:pt x="19324" y="6863"/>
                    <a:pt x="18894" y="7118"/>
                  </a:cubicBezTo>
                  <a:cubicBezTo>
                    <a:pt x="17704" y="7820"/>
                    <a:pt x="16206" y="7861"/>
                    <a:pt x="14950" y="7861"/>
                  </a:cubicBezTo>
                  <a:cubicBezTo>
                    <a:pt x="14860" y="7861"/>
                    <a:pt x="14771" y="7861"/>
                    <a:pt x="14684" y="7861"/>
                  </a:cubicBezTo>
                  <a:cubicBezTo>
                    <a:pt x="13289" y="7856"/>
                    <a:pt x="11866" y="7753"/>
                    <a:pt x="10488" y="7653"/>
                  </a:cubicBezTo>
                  <a:cubicBezTo>
                    <a:pt x="9887" y="7608"/>
                    <a:pt x="9287" y="7565"/>
                    <a:pt x="8687" y="7529"/>
                  </a:cubicBezTo>
                  <a:cubicBezTo>
                    <a:pt x="5827" y="7359"/>
                    <a:pt x="3245" y="7206"/>
                    <a:pt x="649" y="7206"/>
                  </a:cubicBezTo>
                  <a:cubicBezTo>
                    <a:pt x="568" y="7206"/>
                    <a:pt x="486" y="7206"/>
                    <a:pt x="405" y="7206"/>
                  </a:cubicBezTo>
                  <a:lnTo>
                    <a:pt x="405" y="1428"/>
                  </a:lnTo>
                  <a:cubicBezTo>
                    <a:pt x="2017" y="1368"/>
                    <a:pt x="3674" y="1139"/>
                    <a:pt x="5280" y="919"/>
                  </a:cubicBezTo>
                  <a:cubicBezTo>
                    <a:pt x="7141" y="665"/>
                    <a:pt x="9044" y="404"/>
                    <a:pt x="10888" y="404"/>
                  </a:cubicBezTo>
                  <a:close/>
                  <a:moveTo>
                    <a:pt x="10888" y="1"/>
                  </a:moveTo>
                  <a:cubicBezTo>
                    <a:pt x="9018" y="1"/>
                    <a:pt x="7099" y="265"/>
                    <a:pt x="5223" y="522"/>
                  </a:cubicBezTo>
                  <a:cubicBezTo>
                    <a:pt x="3564" y="751"/>
                    <a:pt x="1848" y="984"/>
                    <a:pt x="195" y="1034"/>
                  </a:cubicBezTo>
                  <a:lnTo>
                    <a:pt x="1" y="1039"/>
                  </a:lnTo>
                  <a:lnTo>
                    <a:pt x="1" y="7612"/>
                  </a:lnTo>
                  <a:lnTo>
                    <a:pt x="202" y="7612"/>
                  </a:lnTo>
                  <a:cubicBezTo>
                    <a:pt x="266" y="7612"/>
                    <a:pt x="330" y="7612"/>
                    <a:pt x="393" y="7612"/>
                  </a:cubicBezTo>
                  <a:cubicBezTo>
                    <a:pt x="3056" y="7612"/>
                    <a:pt x="5717" y="7756"/>
                    <a:pt x="8664" y="7932"/>
                  </a:cubicBezTo>
                  <a:cubicBezTo>
                    <a:pt x="9261" y="7968"/>
                    <a:pt x="9860" y="8012"/>
                    <a:pt x="10460" y="8055"/>
                  </a:cubicBezTo>
                  <a:cubicBezTo>
                    <a:pt x="11844" y="8155"/>
                    <a:pt x="13275" y="8259"/>
                    <a:pt x="14682" y="8264"/>
                  </a:cubicBezTo>
                  <a:lnTo>
                    <a:pt x="14998" y="8264"/>
                  </a:lnTo>
                  <a:cubicBezTo>
                    <a:pt x="16295" y="8264"/>
                    <a:pt x="17831" y="8211"/>
                    <a:pt x="19096" y="7463"/>
                  </a:cubicBezTo>
                  <a:cubicBezTo>
                    <a:pt x="19626" y="7152"/>
                    <a:pt x="19940" y="6730"/>
                    <a:pt x="20030" y="6216"/>
                  </a:cubicBezTo>
                  <a:cubicBezTo>
                    <a:pt x="20173" y="5387"/>
                    <a:pt x="19732" y="4354"/>
                    <a:pt x="18720" y="3145"/>
                  </a:cubicBezTo>
                  <a:cubicBezTo>
                    <a:pt x="17395" y="1562"/>
                    <a:pt x="15637" y="574"/>
                    <a:pt x="13488" y="205"/>
                  </a:cubicBezTo>
                  <a:cubicBezTo>
                    <a:pt x="12639" y="59"/>
                    <a:pt x="11769" y="1"/>
                    <a:pt x="108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4" name="Google Shape;1094;p34"/>
            <p:cNvSpPr/>
            <p:nvPr/>
          </p:nvSpPr>
          <p:spPr>
            <a:xfrm>
              <a:off x="-97104" y="-258065"/>
              <a:ext cx="9377861" cy="2035410"/>
            </a:xfrm>
            <a:custGeom>
              <a:avLst/>
              <a:gdLst/>
              <a:ahLst/>
              <a:cxnLst/>
              <a:rect l="l" t="t" r="r" b="b"/>
              <a:pathLst>
                <a:path w="234344" h="50863" extrusionOk="0">
                  <a:moveTo>
                    <a:pt x="233940" y="621"/>
                  </a:moveTo>
                  <a:lnTo>
                    <a:pt x="233940" y="12077"/>
                  </a:lnTo>
                  <a:cubicBezTo>
                    <a:pt x="232371" y="13846"/>
                    <a:pt x="230619" y="15358"/>
                    <a:pt x="228734" y="16565"/>
                  </a:cubicBezTo>
                  <a:cubicBezTo>
                    <a:pt x="224484" y="19289"/>
                    <a:pt x="219376" y="20857"/>
                    <a:pt x="213122" y="21360"/>
                  </a:cubicBezTo>
                  <a:cubicBezTo>
                    <a:pt x="211653" y="21479"/>
                    <a:pt x="210146" y="21539"/>
                    <a:pt x="208580" y="21539"/>
                  </a:cubicBezTo>
                  <a:cubicBezTo>
                    <a:pt x="205000" y="21539"/>
                    <a:pt x="201109" y="21226"/>
                    <a:pt x="196647" y="20590"/>
                  </a:cubicBezTo>
                  <a:lnTo>
                    <a:pt x="196529" y="20574"/>
                  </a:lnTo>
                  <a:cubicBezTo>
                    <a:pt x="194477" y="20283"/>
                    <a:pt x="192356" y="19981"/>
                    <a:pt x="190306" y="19457"/>
                  </a:cubicBezTo>
                  <a:cubicBezTo>
                    <a:pt x="188131" y="18901"/>
                    <a:pt x="186302" y="18457"/>
                    <a:pt x="184446" y="18095"/>
                  </a:cubicBezTo>
                  <a:cubicBezTo>
                    <a:pt x="182413" y="17700"/>
                    <a:pt x="180221" y="17338"/>
                    <a:pt x="178016" y="17338"/>
                  </a:cubicBezTo>
                  <a:cubicBezTo>
                    <a:pt x="177942" y="17338"/>
                    <a:pt x="177867" y="17339"/>
                    <a:pt x="177792" y="17340"/>
                  </a:cubicBezTo>
                  <a:cubicBezTo>
                    <a:pt x="176496" y="17354"/>
                    <a:pt x="174542" y="17378"/>
                    <a:pt x="173323" y="18637"/>
                  </a:cubicBezTo>
                  <a:cubicBezTo>
                    <a:pt x="172261" y="19733"/>
                    <a:pt x="172397" y="21555"/>
                    <a:pt x="173080" y="22788"/>
                  </a:cubicBezTo>
                  <a:cubicBezTo>
                    <a:pt x="174004" y="24459"/>
                    <a:pt x="175665" y="25395"/>
                    <a:pt x="177319" y="26158"/>
                  </a:cubicBezTo>
                  <a:cubicBezTo>
                    <a:pt x="180088" y="27433"/>
                    <a:pt x="183032" y="28076"/>
                    <a:pt x="185878" y="28699"/>
                  </a:cubicBezTo>
                  <a:cubicBezTo>
                    <a:pt x="186544" y="28844"/>
                    <a:pt x="187205" y="28990"/>
                    <a:pt x="187866" y="29142"/>
                  </a:cubicBezTo>
                  <a:cubicBezTo>
                    <a:pt x="191326" y="29942"/>
                    <a:pt x="194903" y="30405"/>
                    <a:pt x="198362" y="30852"/>
                  </a:cubicBezTo>
                  <a:lnTo>
                    <a:pt x="199879" y="31048"/>
                  </a:lnTo>
                  <a:cubicBezTo>
                    <a:pt x="203501" y="31524"/>
                    <a:pt x="207493" y="31975"/>
                    <a:pt x="212443" y="32469"/>
                  </a:cubicBezTo>
                  <a:cubicBezTo>
                    <a:pt x="216296" y="32854"/>
                    <a:pt x="220110" y="33192"/>
                    <a:pt x="223683" y="33505"/>
                  </a:cubicBezTo>
                  <a:cubicBezTo>
                    <a:pt x="226437" y="33747"/>
                    <a:pt x="229366" y="34040"/>
                    <a:pt x="232268" y="34727"/>
                  </a:cubicBezTo>
                  <a:cubicBezTo>
                    <a:pt x="232812" y="34856"/>
                    <a:pt x="233374" y="35011"/>
                    <a:pt x="233940" y="35186"/>
                  </a:cubicBezTo>
                  <a:lnTo>
                    <a:pt x="233940" y="50330"/>
                  </a:lnTo>
                  <a:cubicBezTo>
                    <a:pt x="227593" y="48509"/>
                    <a:pt x="220754" y="46238"/>
                    <a:pt x="213042" y="43386"/>
                  </a:cubicBezTo>
                  <a:cubicBezTo>
                    <a:pt x="208088" y="41555"/>
                    <a:pt x="202988" y="39512"/>
                    <a:pt x="197884" y="37317"/>
                  </a:cubicBezTo>
                  <a:cubicBezTo>
                    <a:pt x="195613" y="36339"/>
                    <a:pt x="193318" y="35281"/>
                    <a:pt x="191099" y="34257"/>
                  </a:cubicBezTo>
                  <a:cubicBezTo>
                    <a:pt x="188401" y="33014"/>
                    <a:pt x="185611" y="31726"/>
                    <a:pt x="182833" y="30573"/>
                  </a:cubicBezTo>
                  <a:cubicBezTo>
                    <a:pt x="172649" y="26340"/>
                    <a:pt x="162754" y="24195"/>
                    <a:pt x="153409" y="24195"/>
                  </a:cubicBezTo>
                  <a:cubicBezTo>
                    <a:pt x="153178" y="24195"/>
                    <a:pt x="152948" y="24197"/>
                    <a:pt x="152719" y="24198"/>
                  </a:cubicBezTo>
                  <a:cubicBezTo>
                    <a:pt x="142080" y="24319"/>
                    <a:pt x="132064" y="27884"/>
                    <a:pt x="122824" y="31721"/>
                  </a:cubicBezTo>
                  <a:cubicBezTo>
                    <a:pt x="112729" y="35913"/>
                    <a:pt x="102805" y="39822"/>
                    <a:pt x="92400" y="41608"/>
                  </a:cubicBezTo>
                  <a:cubicBezTo>
                    <a:pt x="82867" y="43244"/>
                    <a:pt x="72721" y="44299"/>
                    <a:pt x="61383" y="44830"/>
                  </a:cubicBezTo>
                  <a:cubicBezTo>
                    <a:pt x="58519" y="44965"/>
                    <a:pt x="55783" y="45032"/>
                    <a:pt x="53152" y="45032"/>
                  </a:cubicBezTo>
                  <a:cubicBezTo>
                    <a:pt x="45012" y="45032"/>
                    <a:pt x="37887" y="44383"/>
                    <a:pt x="31169" y="43050"/>
                  </a:cubicBezTo>
                  <a:cubicBezTo>
                    <a:pt x="24718" y="41770"/>
                    <a:pt x="18066" y="39641"/>
                    <a:pt x="11397" y="36720"/>
                  </a:cubicBezTo>
                  <a:cubicBezTo>
                    <a:pt x="7680" y="35093"/>
                    <a:pt x="3780" y="33224"/>
                    <a:pt x="405" y="30582"/>
                  </a:cubicBezTo>
                  <a:lnTo>
                    <a:pt x="405" y="21725"/>
                  </a:lnTo>
                  <a:cubicBezTo>
                    <a:pt x="5173" y="23118"/>
                    <a:pt x="10001" y="24631"/>
                    <a:pt x="14673" y="26094"/>
                  </a:cubicBezTo>
                  <a:cubicBezTo>
                    <a:pt x="18472" y="27283"/>
                    <a:pt x="22397" y="28512"/>
                    <a:pt x="26269" y="29670"/>
                  </a:cubicBezTo>
                  <a:cubicBezTo>
                    <a:pt x="42759" y="34607"/>
                    <a:pt x="58954" y="38982"/>
                    <a:pt x="74991" y="38982"/>
                  </a:cubicBezTo>
                  <a:cubicBezTo>
                    <a:pt x="78823" y="38982"/>
                    <a:pt x="82649" y="38732"/>
                    <a:pt x="86466" y="38179"/>
                  </a:cubicBezTo>
                  <a:cubicBezTo>
                    <a:pt x="95509" y="36872"/>
                    <a:pt x="104228" y="33938"/>
                    <a:pt x="112383" y="29455"/>
                  </a:cubicBezTo>
                  <a:cubicBezTo>
                    <a:pt x="116730" y="27066"/>
                    <a:pt x="120985" y="24195"/>
                    <a:pt x="125029" y="20922"/>
                  </a:cubicBezTo>
                  <a:cubicBezTo>
                    <a:pt x="126767" y="19511"/>
                    <a:pt x="128488" y="17994"/>
                    <a:pt x="130152" y="16524"/>
                  </a:cubicBezTo>
                  <a:cubicBezTo>
                    <a:pt x="131788" y="15078"/>
                    <a:pt x="133483" y="13582"/>
                    <a:pt x="135190" y="12196"/>
                  </a:cubicBezTo>
                  <a:cubicBezTo>
                    <a:pt x="137654" y="10200"/>
                    <a:pt x="140969" y="7788"/>
                    <a:pt x="144768" y="6873"/>
                  </a:cubicBezTo>
                  <a:cubicBezTo>
                    <a:pt x="145990" y="6580"/>
                    <a:pt x="147258" y="6432"/>
                    <a:pt x="148594" y="6432"/>
                  </a:cubicBezTo>
                  <a:cubicBezTo>
                    <a:pt x="151134" y="6432"/>
                    <a:pt x="153922" y="6966"/>
                    <a:pt x="157120" y="8052"/>
                  </a:cubicBezTo>
                  <a:cubicBezTo>
                    <a:pt x="165254" y="10813"/>
                    <a:pt x="174727" y="13878"/>
                    <a:pt x="184226" y="15304"/>
                  </a:cubicBezTo>
                  <a:cubicBezTo>
                    <a:pt x="187914" y="15858"/>
                    <a:pt x="191419" y="16136"/>
                    <a:pt x="194766" y="16136"/>
                  </a:cubicBezTo>
                  <a:cubicBezTo>
                    <a:pt x="200932" y="16136"/>
                    <a:pt x="206557" y="15192"/>
                    <a:pt x="211781" y="13295"/>
                  </a:cubicBezTo>
                  <a:cubicBezTo>
                    <a:pt x="216509" y="11579"/>
                    <a:pt x="220789" y="8892"/>
                    <a:pt x="224351" y="6492"/>
                  </a:cubicBezTo>
                  <a:cubicBezTo>
                    <a:pt x="224766" y="6212"/>
                    <a:pt x="225182" y="5928"/>
                    <a:pt x="225598" y="5645"/>
                  </a:cubicBezTo>
                  <a:cubicBezTo>
                    <a:pt x="228277" y="3826"/>
                    <a:pt x="231045" y="1944"/>
                    <a:pt x="233940" y="621"/>
                  </a:cubicBezTo>
                  <a:close/>
                  <a:moveTo>
                    <a:pt x="234344" y="1"/>
                  </a:moveTo>
                  <a:lnTo>
                    <a:pt x="234062" y="127"/>
                  </a:lnTo>
                  <a:cubicBezTo>
                    <a:pt x="231032" y="1470"/>
                    <a:pt x="228156" y="3423"/>
                    <a:pt x="225375" y="5313"/>
                  </a:cubicBezTo>
                  <a:cubicBezTo>
                    <a:pt x="224959" y="5595"/>
                    <a:pt x="224545" y="5878"/>
                    <a:pt x="224128" y="6158"/>
                  </a:cubicBezTo>
                  <a:cubicBezTo>
                    <a:pt x="220589" y="8544"/>
                    <a:pt x="216336" y="11214"/>
                    <a:pt x="211647" y="12916"/>
                  </a:cubicBezTo>
                  <a:cubicBezTo>
                    <a:pt x="206466" y="14796"/>
                    <a:pt x="200885" y="15732"/>
                    <a:pt x="194765" y="15732"/>
                  </a:cubicBezTo>
                  <a:cubicBezTo>
                    <a:pt x="191440" y="15732"/>
                    <a:pt x="187955" y="15456"/>
                    <a:pt x="184289" y="14905"/>
                  </a:cubicBezTo>
                  <a:cubicBezTo>
                    <a:pt x="174822" y="13485"/>
                    <a:pt x="165370" y="10424"/>
                    <a:pt x="157251" y="7671"/>
                  </a:cubicBezTo>
                  <a:cubicBezTo>
                    <a:pt x="154011" y="6571"/>
                    <a:pt x="151182" y="6028"/>
                    <a:pt x="148600" y="6028"/>
                  </a:cubicBezTo>
                  <a:cubicBezTo>
                    <a:pt x="147230" y="6028"/>
                    <a:pt x="145930" y="6181"/>
                    <a:pt x="144675" y="6483"/>
                  </a:cubicBezTo>
                  <a:cubicBezTo>
                    <a:pt x="140797" y="7416"/>
                    <a:pt x="137434" y="9860"/>
                    <a:pt x="134939" y="11886"/>
                  </a:cubicBezTo>
                  <a:cubicBezTo>
                    <a:pt x="133224" y="13277"/>
                    <a:pt x="131528" y="14775"/>
                    <a:pt x="129887" y="16224"/>
                  </a:cubicBezTo>
                  <a:cubicBezTo>
                    <a:pt x="128225" y="17690"/>
                    <a:pt x="126509" y="19207"/>
                    <a:pt x="124774" y="20610"/>
                  </a:cubicBezTo>
                  <a:cubicBezTo>
                    <a:pt x="120749" y="23869"/>
                    <a:pt x="116514" y="26727"/>
                    <a:pt x="112189" y="29105"/>
                  </a:cubicBezTo>
                  <a:cubicBezTo>
                    <a:pt x="104076" y="33564"/>
                    <a:pt x="95402" y="36484"/>
                    <a:pt x="86407" y="37785"/>
                  </a:cubicBezTo>
                  <a:cubicBezTo>
                    <a:pt x="82611" y="38334"/>
                    <a:pt x="78806" y="38583"/>
                    <a:pt x="74991" y="38583"/>
                  </a:cubicBezTo>
                  <a:cubicBezTo>
                    <a:pt x="59005" y="38583"/>
                    <a:pt x="42843" y="34216"/>
                    <a:pt x="26384" y="29289"/>
                  </a:cubicBezTo>
                  <a:cubicBezTo>
                    <a:pt x="22516" y="28130"/>
                    <a:pt x="18589" y="26901"/>
                    <a:pt x="14793" y="25711"/>
                  </a:cubicBezTo>
                  <a:cubicBezTo>
                    <a:pt x="10035" y="24222"/>
                    <a:pt x="5116" y="22681"/>
                    <a:pt x="257" y="21265"/>
                  </a:cubicBezTo>
                  <a:lnTo>
                    <a:pt x="0" y="21189"/>
                  </a:lnTo>
                  <a:lnTo>
                    <a:pt x="0" y="30778"/>
                  </a:lnTo>
                  <a:lnTo>
                    <a:pt x="77" y="30839"/>
                  </a:lnTo>
                  <a:cubicBezTo>
                    <a:pt x="3505" y="33541"/>
                    <a:pt x="7466" y="35440"/>
                    <a:pt x="11235" y="37090"/>
                  </a:cubicBezTo>
                  <a:cubicBezTo>
                    <a:pt x="17931" y="40022"/>
                    <a:pt x="24610" y="42161"/>
                    <a:pt x="31090" y="43447"/>
                  </a:cubicBezTo>
                  <a:cubicBezTo>
                    <a:pt x="37834" y="44786"/>
                    <a:pt x="44983" y="45437"/>
                    <a:pt x="53148" y="45437"/>
                  </a:cubicBezTo>
                  <a:cubicBezTo>
                    <a:pt x="55786" y="45437"/>
                    <a:pt x="58530" y="45369"/>
                    <a:pt x="61401" y="45235"/>
                  </a:cubicBezTo>
                  <a:cubicBezTo>
                    <a:pt x="72756" y="44700"/>
                    <a:pt x="82917" y="43644"/>
                    <a:pt x="92467" y="42007"/>
                  </a:cubicBezTo>
                  <a:cubicBezTo>
                    <a:pt x="102913" y="40214"/>
                    <a:pt x="112861" y="36296"/>
                    <a:pt x="122978" y="32095"/>
                  </a:cubicBezTo>
                  <a:cubicBezTo>
                    <a:pt x="132181" y="28274"/>
                    <a:pt x="142153" y="24722"/>
                    <a:pt x="152725" y="24602"/>
                  </a:cubicBezTo>
                  <a:cubicBezTo>
                    <a:pt x="152952" y="24600"/>
                    <a:pt x="153179" y="24598"/>
                    <a:pt x="153407" y="24598"/>
                  </a:cubicBezTo>
                  <a:cubicBezTo>
                    <a:pt x="162694" y="24598"/>
                    <a:pt x="172541" y="26730"/>
                    <a:pt x="182679" y="30945"/>
                  </a:cubicBezTo>
                  <a:cubicBezTo>
                    <a:pt x="185447" y="32095"/>
                    <a:pt x="188234" y="33381"/>
                    <a:pt x="190930" y="34624"/>
                  </a:cubicBezTo>
                  <a:cubicBezTo>
                    <a:pt x="193152" y="35649"/>
                    <a:pt x="195448" y="36707"/>
                    <a:pt x="197726" y="37686"/>
                  </a:cubicBezTo>
                  <a:cubicBezTo>
                    <a:pt x="202837" y="39885"/>
                    <a:pt x="207942" y="41928"/>
                    <a:pt x="212901" y="43763"/>
                  </a:cubicBezTo>
                  <a:cubicBezTo>
                    <a:pt x="220729" y="46656"/>
                    <a:pt x="227658" y="48955"/>
                    <a:pt x="234085" y="50788"/>
                  </a:cubicBezTo>
                  <a:lnTo>
                    <a:pt x="234341" y="50863"/>
                  </a:lnTo>
                  <a:lnTo>
                    <a:pt x="234344" y="50863"/>
                  </a:lnTo>
                  <a:lnTo>
                    <a:pt x="234344" y="34896"/>
                  </a:lnTo>
                  <a:lnTo>
                    <a:pt x="234204" y="34850"/>
                  </a:lnTo>
                  <a:cubicBezTo>
                    <a:pt x="233582" y="34654"/>
                    <a:pt x="232962" y="34481"/>
                    <a:pt x="232362" y="34340"/>
                  </a:cubicBezTo>
                  <a:cubicBezTo>
                    <a:pt x="229433" y="33647"/>
                    <a:pt x="226488" y="33352"/>
                    <a:pt x="223721" y="33110"/>
                  </a:cubicBezTo>
                  <a:cubicBezTo>
                    <a:pt x="220148" y="32797"/>
                    <a:pt x="216338" y="32457"/>
                    <a:pt x="212486" y="32074"/>
                  </a:cubicBezTo>
                  <a:cubicBezTo>
                    <a:pt x="207542" y="31581"/>
                    <a:pt x="203553" y="31128"/>
                    <a:pt x="199935" y="30653"/>
                  </a:cubicBezTo>
                  <a:lnTo>
                    <a:pt x="198416" y="30455"/>
                  </a:lnTo>
                  <a:cubicBezTo>
                    <a:pt x="194968" y="30009"/>
                    <a:pt x="191400" y="29547"/>
                    <a:pt x="187960" y="28753"/>
                  </a:cubicBezTo>
                  <a:cubicBezTo>
                    <a:pt x="187298" y="28602"/>
                    <a:pt x="186634" y="28454"/>
                    <a:pt x="185969" y="28310"/>
                  </a:cubicBezTo>
                  <a:cubicBezTo>
                    <a:pt x="183145" y="27690"/>
                    <a:pt x="180223" y="27051"/>
                    <a:pt x="177494" y="25795"/>
                  </a:cubicBezTo>
                  <a:cubicBezTo>
                    <a:pt x="176009" y="25111"/>
                    <a:pt x="174350" y="24245"/>
                    <a:pt x="173437" y="22596"/>
                  </a:cubicBezTo>
                  <a:cubicBezTo>
                    <a:pt x="172829" y="21493"/>
                    <a:pt x="172693" y="19876"/>
                    <a:pt x="173617" y="18921"/>
                  </a:cubicBezTo>
                  <a:cubicBezTo>
                    <a:pt x="174717" y="17783"/>
                    <a:pt x="176574" y="17760"/>
                    <a:pt x="177801" y="17745"/>
                  </a:cubicBezTo>
                  <a:cubicBezTo>
                    <a:pt x="177883" y="17744"/>
                    <a:pt x="177965" y="17744"/>
                    <a:pt x="178047" y="17744"/>
                  </a:cubicBezTo>
                  <a:cubicBezTo>
                    <a:pt x="180223" y="17744"/>
                    <a:pt x="182367" y="18103"/>
                    <a:pt x="184375" y="18494"/>
                  </a:cubicBezTo>
                  <a:cubicBezTo>
                    <a:pt x="186221" y="18853"/>
                    <a:pt x="188043" y="19296"/>
                    <a:pt x="190212" y="19850"/>
                  </a:cubicBezTo>
                  <a:cubicBezTo>
                    <a:pt x="192283" y="20380"/>
                    <a:pt x="194415" y="20683"/>
                    <a:pt x="196477" y="20976"/>
                  </a:cubicBezTo>
                  <a:lnTo>
                    <a:pt x="196594" y="20993"/>
                  </a:lnTo>
                  <a:cubicBezTo>
                    <a:pt x="201071" y="21630"/>
                    <a:pt x="204978" y="21943"/>
                    <a:pt x="208576" y="21943"/>
                  </a:cubicBezTo>
                  <a:cubicBezTo>
                    <a:pt x="210156" y="21943"/>
                    <a:pt x="211676" y="21883"/>
                    <a:pt x="213159" y="21763"/>
                  </a:cubicBezTo>
                  <a:cubicBezTo>
                    <a:pt x="219481" y="21255"/>
                    <a:pt x="224648" y="19666"/>
                    <a:pt x="228956" y="16905"/>
                  </a:cubicBezTo>
                  <a:cubicBezTo>
                    <a:pt x="230892" y="15665"/>
                    <a:pt x="232689" y="14110"/>
                    <a:pt x="234294" y="12287"/>
                  </a:cubicBezTo>
                  <a:lnTo>
                    <a:pt x="234344" y="12230"/>
                  </a:lnTo>
                  <a:lnTo>
                    <a:pt x="2343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5" name="Google Shape;1095;p34"/>
            <p:cNvSpPr/>
            <p:nvPr/>
          </p:nvSpPr>
          <p:spPr>
            <a:xfrm>
              <a:off x="-97264" y="1162055"/>
              <a:ext cx="5171942" cy="1031731"/>
            </a:xfrm>
            <a:custGeom>
              <a:avLst/>
              <a:gdLst/>
              <a:ahLst/>
              <a:cxnLst/>
              <a:rect l="l" t="t" r="r" b="b"/>
              <a:pathLst>
                <a:path w="129242" h="25782" extrusionOk="0">
                  <a:moveTo>
                    <a:pt x="125667" y="404"/>
                  </a:moveTo>
                  <a:cubicBezTo>
                    <a:pt x="125949" y="404"/>
                    <a:pt x="126232" y="415"/>
                    <a:pt x="126514" y="437"/>
                  </a:cubicBezTo>
                  <a:cubicBezTo>
                    <a:pt x="127419" y="510"/>
                    <a:pt x="128375" y="690"/>
                    <a:pt x="128733" y="1442"/>
                  </a:cubicBezTo>
                  <a:cubicBezTo>
                    <a:pt x="127667" y="1898"/>
                    <a:pt x="126604" y="2366"/>
                    <a:pt x="125540" y="2833"/>
                  </a:cubicBezTo>
                  <a:cubicBezTo>
                    <a:pt x="121951" y="4414"/>
                    <a:pt x="118237" y="6047"/>
                    <a:pt x="114473" y="7141"/>
                  </a:cubicBezTo>
                  <a:cubicBezTo>
                    <a:pt x="113881" y="7314"/>
                    <a:pt x="113286" y="7483"/>
                    <a:pt x="112693" y="7649"/>
                  </a:cubicBezTo>
                  <a:cubicBezTo>
                    <a:pt x="110914" y="8149"/>
                    <a:pt x="109073" y="8666"/>
                    <a:pt x="107278" y="9330"/>
                  </a:cubicBezTo>
                  <a:cubicBezTo>
                    <a:pt x="105183" y="10108"/>
                    <a:pt x="102936" y="11055"/>
                    <a:pt x="100411" y="12228"/>
                  </a:cubicBezTo>
                  <a:cubicBezTo>
                    <a:pt x="97928" y="13381"/>
                    <a:pt x="95424" y="14634"/>
                    <a:pt x="93002" y="15844"/>
                  </a:cubicBezTo>
                  <a:cubicBezTo>
                    <a:pt x="86663" y="19013"/>
                    <a:pt x="80109" y="22288"/>
                    <a:pt x="73322" y="24097"/>
                  </a:cubicBezTo>
                  <a:cubicBezTo>
                    <a:pt x="70106" y="24955"/>
                    <a:pt x="66829" y="25381"/>
                    <a:pt x="63411" y="25381"/>
                  </a:cubicBezTo>
                  <a:cubicBezTo>
                    <a:pt x="61691" y="25381"/>
                    <a:pt x="59935" y="25273"/>
                    <a:pt x="58132" y="25057"/>
                  </a:cubicBezTo>
                  <a:cubicBezTo>
                    <a:pt x="54870" y="24667"/>
                    <a:pt x="51578" y="24000"/>
                    <a:pt x="48394" y="23351"/>
                  </a:cubicBezTo>
                  <a:cubicBezTo>
                    <a:pt x="46720" y="23010"/>
                    <a:pt x="44988" y="22658"/>
                    <a:pt x="43281" y="22351"/>
                  </a:cubicBezTo>
                  <a:cubicBezTo>
                    <a:pt x="38827" y="21551"/>
                    <a:pt x="34306" y="21314"/>
                    <a:pt x="29931" y="21085"/>
                  </a:cubicBezTo>
                  <a:lnTo>
                    <a:pt x="28914" y="21031"/>
                  </a:lnTo>
                  <a:cubicBezTo>
                    <a:pt x="25978" y="20874"/>
                    <a:pt x="23609" y="20501"/>
                    <a:pt x="21462" y="19855"/>
                  </a:cubicBezTo>
                  <a:cubicBezTo>
                    <a:pt x="19489" y="19259"/>
                    <a:pt x="17512" y="18432"/>
                    <a:pt x="15599" y="17635"/>
                  </a:cubicBezTo>
                  <a:cubicBezTo>
                    <a:pt x="15171" y="17457"/>
                    <a:pt x="14747" y="17279"/>
                    <a:pt x="14321" y="17105"/>
                  </a:cubicBezTo>
                  <a:cubicBezTo>
                    <a:pt x="12341" y="16286"/>
                    <a:pt x="10328" y="15433"/>
                    <a:pt x="8383" y="14606"/>
                  </a:cubicBezTo>
                  <a:cubicBezTo>
                    <a:pt x="5772" y="13497"/>
                    <a:pt x="3075" y="12349"/>
                    <a:pt x="404" y="11276"/>
                  </a:cubicBezTo>
                  <a:lnTo>
                    <a:pt x="403" y="11276"/>
                  </a:lnTo>
                  <a:lnTo>
                    <a:pt x="403" y="5584"/>
                  </a:lnTo>
                  <a:cubicBezTo>
                    <a:pt x="967" y="5874"/>
                    <a:pt x="1566" y="6170"/>
                    <a:pt x="2220" y="6484"/>
                  </a:cubicBezTo>
                  <a:cubicBezTo>
                    <a:pt x="2905" y="6811"/>
                    <a:pt x="3592" y="7131"/>
                    <a:pt x="4281" y="7450"/>
                  </a:cubicBezTo>
                  <a:cubicBezTo>
                    <a:pt x="6227" y="8357"/>
                    <a:pt x="8240" y="9293"/>
                    <a:pt x="10153" y="10412"/>
                  </a:cubicBezTo>
                  <a:cubicBezTo>
                    <a:pt x="12434" y="11746"/>
                    <a:pt x="14871" y="13148"/>
                    <a:pt x="17395" y="14337"/>
                  </a:cubicBezTo>
                  <a:cubicBezTo>
                    <a:pt x="25707" y="18255"/>
                    <a:pt x="35202" y="20169"/>
                    <a:pt x="46355" y="20169"/>
                  </a:cubicBezTo>
                  <a:cubicBezTo>
                    <a:pt x="47079" y="20169"/>
                    <a:pt x="47811" y="20161"/>
                    <a:pt x="48549" y="20145"/>
                  </a:cubicBezTo>
                  <a:cubicBezTo>
                    <a:pt x="59131" y="19914"/>
                    <a:pt x="70411" y="17805"/>
                    <a:pt x="84049" y="13504"/>
                  </a:cubicBezTo>
                  <a:cubicBezTo>
                    <a:pt x="89815" y="11685"/>
                    <a:pt x="95612" y="9562"/>
                    <a:pt x="101217" y="7507"/>
                  </a:cubicBezTo>
                  <a:cubicBezTo>
                    <a:pt x="104315" y="6374"/>
                    <a:pt x="107517" y="5200"/>
                    <a:pt x="110679" y="4091"/>
                  </a:cubicBezTo>
                  <a:cubicBezTo>
                    <a:pt x="114143" y="2876"/>
                    <a:pt x="117874" y="1648"/>
                    <a:pt x="121675" y="895"/>
                  </a:cubicBezTo>
                  <a:cubicBezTo>
                    <a:pt x="122896" y="652"/>
                    <a:pt x="124279" y="404"/>
                    <a:pt x="125667" y="404"/>
                  </a:cubicBezTo>
                  <a:close/>
                  <a:moveTo>
                    <a:pt x="125672" y="1"/>
                  </a:moveTo>
                  <a:cubicBezTo>
                    <a:pt x="124248" y="1"/>
                    <a:pt x="122839" y="252"/>
                    <a:pt x="121598" y="497"/>
                  </a:cubicBezTo>
                  <a:cubicBezTo>
                    <a:pt x="117773" y="1256"/>
                    <a:pt x="114025" y="2491"/>
                    <a:pt x="110546" y="3711"/>
                  </a:cubicBezTo>
                  <a:cubicBezTo>
                    <a:pt x="107384" y="4820"/>
                    <a:pt x="104179" y="5993"/>
                    <a:pt x="101080" y="7129"/>
                  </a:cubicBezTo>
                  <a:cubicBezTo>
                    <a:pt x="95477" y="9180"/>
                    <a:pt x="89685" y="11305"/>
                    <a:pt x="83929" y="13120"/>
                  </a:cubicBezTo>
                  <a:cubicBezTo>
                    <a:pt x="70328" y="17407"/>
                    <a:pt x="59084" y="19512"/>
                    <a:pt x="48540" y="19742"/>
                  </a:cubicBezTo>
                  <a:cubicBezTo>
                    <a:pt x="47811" y="19758"/>
                    <a:pt x="47089" y="19766"/>
                    <a:pt x="46374" y="19766"/>
                  </a:cubicBezTo>
                  <a:cubicBezTo>
                    <a:pt x="35268" y="19766"/>
                    <a:pt x="25827" y="17865"/>
                    <a:pt x="17567" y="13971"/>
                  </a:cubicBezTo>
                  <a:cubicBezTo>
                    <a:pt x="15057" y="12788"/>
                    <a:pt x="12628" y="11391"/>
                    <a:pt x="10355" y="10062"/>
                  </a:cubicBezTo>
                  <a:cubicBezTo>
                    <a:pt x="8426" y="8935"/>
                    <a:pt x="6404" y="7993"/>
                    <a:pt x="4448" y="7084"/>
                  </a:cubicBezTo>
                  <a:cubicBezTo>
                    <a:pt x="3762" y="6767"/>
                    <a:pt x="3076" y="6447"/>
                    <a:pt x="2395" y="6120"/>
                  </a:cubicBezTo>
                  <a:cubicBezTo>
                    <a:pt x="1626" y="5754"/>
                    <a:pt x="940" y="5411"/>
                    <a:pt x="294" y="5075"/>
                  </a:cubicBezTo>
                  <a:lnTo>
                    <a:pt x="0" y="4921"/>
                  </a:lnTo>
                  <a:lnTo>
                    <a:pt x="0" y="11545"/>
                  </a:lnTo>
                  <a:lnTo>
                    <a:pt x="126" y="11595"/>
                  </a:lnTo>
                  <a:cubicBezTo>
                    <a:pt x="2833" y="12684"/>
                    <a:pt x="5574" y="13848"/>
                    <a:pt x="8224" y="14973"/>
                  </a:cubicBezTo>
                  <a:cubicBezTo>
                    <a:pt x="10170" y="15801"/>
                    <a:pt x="12184" y="16656"/>
                    <a:pt x="14167" y="17473"/>
                  </a:cubicBezTo>
                  <a:cubicBezTo>
                    <a:pt x="14591" y="17649"/>
                    <a:pt x="15016" y="17828"/>
                    <a:pt x="15441" y="18003"/>
                  </a:cubicBezTo>
                  <a:cubicBezTo>
                    <a:pt x="17363" y="18808"/>
                    <a:pt x="19349" y="19638"/>
                    <a:pt x="21344" y="20238"/>
                  </a:cubicBezTo>
                  <a:cubicBezTo>
                    <a:pt x="23523" y="20895"/>
                    <a:pt x="25922" y="21274"/>
                    <a:pt x="28892" y="21431"/>
                  </a:cubicBezTo>
                  <a:lnTo>
                    <a:pt x="29910" y="21485"/>
                  </a:lnTo>
                  <a:cubicBezTo>
                    <a:pt x="34272" y="21714"/>
                    <a:pt x="38783" y="21950"/>
                    <a:pt x="43209" y="22746"/>
                  </a:cubicBezTo>
                  <a:cubicBezTo>
                    <a:pt x="44912" y="23053"/>
                    <a:pt x="46641" y="23406"/>
                    <a:pt x="48313" y="23744"/>
                  </a:cubicBezTo>
                  <a:cubicBezTo>
                    <a:pt x="51505" y="24393"/>
                    <a:pt x="54806" y="25065"/>
                    <a:pt x="58085" y="25456"/>
                  </a:cubicBezTo>
                  <a:cubicBezTo>
                    <a:pt x="59905" y="25673"/>
                    <a:pt x="61677" y="25782"/>
                    <a:pt x="63414" y="25782"/>
                  </a:cubicBezTo>
                  <a:cubicBezTo>
                    <a:pt x="66866" y="25782"/>
                    <a:pt x="70177" y="25352"/>
                    <a:pt x="73425" y="24486"/>
                  </a:cubicBezTo>
                  <a:cubicBezTo>
                    <a:pt x="80253" y="22666"/>
                    <a:pt x="86826" y="19379"/>
                    <a:pt x="93183" y="16202"/>
                  </a:cubicBezTo>
                  <a:cubicBezTo>
                    <a:pt x="95603" y="14991"/>
                    <a:pt x="98105" y="13741"/>
                    <a:pt x="100582" y="12591"/>
                  </a:cubicBezTo>
                  <a:cubicBezTo>
                    <a:pt x="103097" y="11422"/>
                    <a:pt x="105333" y="10479"/>
                    <a:pt x="107419" y="9706"/>
                  </a:cubicBezTo>
                  <a:cubicBezTo>
                    <a:pt x="109198" y="9046"/>
                    <a:pt x="111031" y="8532"/>
                    <a:pt x="112803" y="8033"/>
                  </a:cubicBezTo>
                  <a:cubicBezTo>
                    <a:pt x="113399" y="7867"/>
                    <a:pt x="113993" y="7699"/>
                    <a:pt x="114588" y="7526"/>
                  </a:cubicBezTo>
                  <a:cubicBezTo>
                    <a:pt x="118376" y="6424"/>
                    <a:pt x="122102" y="4784"/>
                    <a:pt x="125704" y="3199"/>
                  </a:cubicBezTo>
                  <a:cubicBezTo>
                    <a:pt x="126826" y="2705"/>
                    <a:pt x="127947" y="2212"/>
                    <a:pt x="129073" y="1733"/>
                  </a:cubicBezTo>
                  <a:lnTo>
                    <a:pt x="129242" y="1662"/>
                  </a:lnTo>
                  <a:lnTo>
                    <a:pt x="129185" y="1488"/>
                  </a:lnTo>
                  <a:cubicBezTo>
                    <a:pt x="128775" y="216"/>
                    <a:pt x="127216" y="89"/>
                    <a:pt x="126549" y="34"/>
                  </a:cubicBezTo>
                  <a:cubicBezTo>
                    <a:pt x="126257" y="11"/>
                    <a:pt x="125964" y="1"/>
                    <a:pt x="1256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6" name="Google Shape;1096;p34"/>
            <p:cNvSpPr/>
            <p:nvPr/>
          </p:nvSpPr>
          <p:spPr>
            <a:xfrm>
              <a:off x="-97184" y="1487081"/>
              <a:ext cx="9378021" cy="2233737"/>
            </a:xfrm>
            <a:custGeom>
              <a:avLst/>
              <a:gdLst/>
              <a:ahLst/>
              <a:cxnLst/>
              <a:rect l="l" t="t" r="r" b="b"/>
              <a:pathLst>
                <a:path w="234348" h="55819" extrusionOk="0">
                  <a:moveTo>
                    <a:pt x="144981" y="403"/>
                  </a:moveTo>
                  <a:cubicBezTo>
                    <a:pt x="150962" y="403"/>
                    <a:pt x="156924" y="882"/>
                    <a:pt x="162787" y="1836"/>
                  </a:cubicBezTo>
                  <a:cubicBezTo>
                    <a:pt x="170740" y="3127"/>
                    <a:pt x="179016" y="5583"/>
                    <a:pt x="189615" y="9797"/>
                  </a:cubicBezTo>
                  <a:cubicBezTo>
                    <a:pt x="198427" y="13299"/>
                    <a:pt x="207411" y="17431"/>
                    <a:pt x="216323" y="22082"/>
                  </a:cubicBezTo>
                  <a:lnTo>
                    <a:pt x="218254" y="23088"/>
                  </a:lnTo>
                  <a:cubicBezTo>
                    <a:pt x="223483" y="25804"/>
                    <a:pt x="228885" y="28612"/>
                    <a:pt x="233942" y="32005"/>
                  </a:cubicBezTo>
                  <a:lnTo>
                    <a:pt x="233942" y="40242"/>
                  </a:lnTo>
                  <a:cubicBezTo>
                    <a:pt x="230357" y="38005"/>
                    <a:pt x="227378" y="36353"/>
                    <a:pt x="224590" y="35054"/>
                  </a:cubicBezTo>
                  <a:cubicBezTo>
                    <a:pt x="215470" y="30808"/>
                    <a:pt x="205746" y="28155"/>
                    <a:pt x="196343" y="25590"/>
                  </a:cubicBezTo>
                  <a:cubicBezTo>
                    <a:pt x="195383" y="25330"/>
                    <a:pt x="194423" y="25067"/>
                    <a:pt x="193466" y="24804"/>
                  </a:cubicBezTo>
                  <a:cubicBezTo>
                    <a:pt x="172307" y="18995"/>
                    <a:pt x="155262" y="16255"/>
                    <a:pt x="139723" y="16255"/>
                  </a:cubicBezTo>
                  <a:cubicBezTo>
                    <a:pt x="136241" y="16255"/>
                    <a:pt x="132834" y="16392"/>
                    <a:pt x="129473" y="16664"/>
                  </a:cubicBezTo>
                  <a:cubicBezTo>
                    <a:pt x="117659" y="17617"/>
                    <a:pt x="108992" y="19950"/>
                    <a:pt x="101363" y="24225"/>
                  </a:cubicBezTo>
                  <a:cubicBezTo>
                    <a:pt x="95848" y="27316"/>
                    <a:pt x="90586" y="31262"/>
                    <a:pt x="85495" y="35080"/>
                  </a:cubicBezTo>
                  <a:cubicBezTo>
                    <a:pt x="82539" y="37296"/>
                    <a:pt x="79484" y="39588"/>
                    <a:pt x="76413" y="41684"/>
                  </a:cubicBezTo>
                  <a:cubicBezTo>
                    <a:pt x="71394" y="45113"/>
                    <a:pt x="67146" y="47471"/>
                    <a:pt x="63039" y="49108"/>
                  </a:cubicBezTo>
                  <a:cubicBezTo>
                    <a:pt x="58787" y="50804"/>
                    <a:pt x="54022" y="52109"/>
                    <a:pt x="48045" y="53216"/>
                  </a:cubicBezTo>
                  <a:cubicBezTo>
                    <a:pt x="40031" y="54703"/>
                    <a:pt x="31384" y="55416"/>
                    <a:pt x="21189" y="55416"/>
                  </a:cubicBezTo>
                  <a:cubicBezTo>
                    <a:pt x="19290" y="55416"/>
                    <a:pt x="17337" y="55391"/>
                    <a:pt x="15325" y="55342"/>
                  </a:cubicBezTo>
                  <a:cubicBezTo>
                    <a:pt x="9761" y="55207"/>
                    <a:pt x="4879" y="54966"/>
                    <a:pt x="402" y="54612"/>
                  </a:cubicBezTo>
                  <a:lnTo>
                    <a:pt x="407" y="54612"/>
                  </a:lnTo>
                  <a:lnTo>
                    <a:pt x="407" y="49284"/>
                  </a:lnTo>
                  <a:cubicBezTo>
                    <a:pt x="817" y="49421"/>
                    <a:pt x="1230" y="49561"/>
                    <a:pt x="1643" y="49700"/>
                  </a:cubicBezTo>
                  <a:cubicBezTo>
                    <a:pt x="4359" y="50619"/>
                    <a:pt x="7168" y="51566"/>
                    <a:pt x="9980" y="52235"/>
                  </a:cubicBezTo>
                  <a:cubicBezTo>
                    <a:pt x="12206" y="52763"/>
                    <a:pt x="14788" y="53377"/>
                    <a:pt x="17344" y="53377"/>
                  </a:cubicBezTo>
                  <a:cubicBezTo>
                    <a:pt x="18683" y="53377"/>
                    <a:pt x="20014" y="53208"/>
                    <a:pt x="21283" y="52772"/>
                  </a:cubicBezTo>
                  <a:cubicBezTo>
                    <a:pt x="22931" y="52205"/>
                    <a:pt x="23878" y="51164"/>
                    <a:pt x="24025" y="49761"/>
                  </a:cubicBezTo>
                  <a:cubicBezTo>
                    <a:pt x="24231" y="47784"/>
                    <a:pt x="23055" y="45926"/>
                    <a:pt x="21802" y="44960"/>
                  </a:cubicBezTo>
                  <a:cubicBezTo>
                    <a:pt x="20124" y="43670"/>
                    <a:pt x="18067" y="43236"/>
                    <a:pt x="16094" y="42961"/>
                  </a:cubicBezTo>
                  <a:cubicBezTo>
                    <a:pt x="13968" y="42663"/>
                    <a:pt x="11797" y="42629"/>
                    <a:pt x="9701" y="42596"/>
                  </a:cubicBezTo>
                  <a:lnTo>
                    <a:pt x="9254" y="42589"/>
                  </a:lnTo>
                  <a:cubicBezTo>
                    <a:pt x="6994" y="42550"/>
                    <a:pt x="4310" y="42346"/>
                    <a:pt x="1553" y="41105"/>
                  </a:cubicBezTo>
                  <a:cubicBezTo>
                    <a:pt x="1170" y="40933"/>
                    <a:pt x="784" y="40741"/>
                    <a:pt x="402" y="40534"/>
                  </a:cubicBezTo>
                  <a:lnTo>
                    <a:pt x="402" y="31531"/>
                  </a:lnTo>
                  <a:cubicBezTo>
                    <a:pt x="6844" y="32915"/>
                    <a:pt x="13326" y="34726"/>
                    <a:pt x="19599" y="36477"/>
                  </a:cubicBezTo>
                  <a:cubicBezTo>
                    <a:pt x="22674" y="37335"/>
                    <a:pt x="25850" y="38224"/>
                    <a:pt x="28985" y="39049"/>
                  </a:cubicBezTo>
                  <a:cubicBezTo>
                    <a:pt x="36397" y="41005"/>
                    <a:pt x="46195" y="43249"/>
                    <a:pt x="56268" y="43249"/>
                  </a:cubicBezTo>
                  <a:lnTo>
                    <a:pt x="56298" y="43249"/>
                  </a:lnTo>
                  <a:cubicBezTo>
                    <a:pt x="60549" y="43247"/>
                    <a:pt x="65413" y="43043"/>
                    <a:pt x="69372" y="40633"/>
                  </a:cubicBezTo>
                  <a:cubicBezTo>
                    <a:pt x="71055" y="39609"/>
                    <a:pt x="72214" y="38269"/>
                    <a:pt x="72821" y="36652"/>
                  </a:cubicBezTo>
                  <a:cubicBezTo>
                    <a:pt x="73454" y="34967"/>
                    <a:pt x="73654" y="32595"/>
                    <a:pt x="72675" y="31095"/>
                  </a:cubicBezTo>
                  <a:cubicBezTo>
                    <a:pt x="71475" y="29255"/>
                    <a:pt x="69235" y="29002"/>
                    <a:pt x="67193" y="29002"/>
                  </a:cubicBezTo>
                  <a:lnTo>
                    <a:pt x="67163" y="29002"/>
                  </a:lnTo>
                  <a:cubicBezTo>
                    <a:pt x="64338" y="29005"/>
                    <a:pt x="61485" y="29632"/>
                    <a:pt x="59033" y="30219"/>
                  </a:cubicBezTo>
                  <a:cubicBezTo>
                    <a:pt x="58197" y="30419"/>
                    <a:pt x="57351" y="30648"/>
                    <a:pt x="56532" y="30868"/>
                  </a:cubicBezTo>
                  <a:cubicBezTo>
                    <a:pt x="55224" y="31222"/>
                    <a:pt x="53869" y="31587"/>
                    <a:pt x="52529" y="31845"/>
                  </a:cubicBezTo>
                  <a:cubicBezTo>
                    <a:pt x="48490" y="32626"/>
                    <a:pt x="44235" y="33024"/>
                    <a:pt x="39894" y="33024"/>
                  </a:cubicBezTo>
                  <a:cubicBezTo>
                    <a:pt x="39863" y="33024"/>
                    <a:pt x="39832" y="33024"/>
                    <a:pt x="39801" y="33024"/>
                  </a:cubicBezTo>
                  <a:cubicBezTo>
                    <a:pt x="26833" y="33011"/>
                    <a:pt x="13576" y="29869"/>
                    <a:pt x="402" y="23687"/>
                  </a:cubicBezTo>
                  <a:lnTo>
                    <a:pt x="402" y="6011"/>
                  </a:lnTo>
                  <a:cubicBezTo>
                    <a:pt x="1635" y="6344"/>
                    <a:pt x="2827" y="6712"/>
                    <a:pt x="3952" y="7104"/>
                  </a:cubicBezTo>
                  <a:cubicBezTo>
                    <a:pt x="7474" y="8330"/>
                    <a:pt x="10930" y="10023"/>
                    <a:pt x="14269" y="11659"/>
                  </a:cubicBezTo>
                  <a:cubicBezTo>
                    <a:pt x="15159" y="12095"/>
                    <a:pt x="16051" y="12530"/>
                    <a:pt x="16944" y="12959"/>
                  </a:cubicBezTo>
                  <a:cubicBezTo>
                    <a:pt x="21849" y="15315"/>
                    <a:pt x="26184" y="17153"/>
                    <a:pt x="30193" y="18579"/>
                  </a:cubicBezTo>
                  <a:cubicBezTo>
                    <a:pt x="37329" y="21116"/>
                    <a:pt x="44835" y="22386"/>
                    <a:pt x="52799" y="22386"/>
                  </a:cubicBezTo>
                  <a:cubicBezTo>
                    <a:pt x="62775" y="22386"/>
                    <a:pt x="73472" y="20393"/>
                    <a:pt x="85065" y="16400"/>
                  </a:cubicBezTo>
                  <a:cubicBezTo>
                    <a:pt x="89374" y="14915"/>
                    <a:pt x="93852" y="13162"/>
                    <a:pt x="98753" y="11037"/>
                  </a:cubicBezTo>
                  <a:cubicBezTo>
                    <a:pt x="99763" y="10600"/>
                    <a:pt x="100773" y="10151"/>
                    <a:pt x="101781" y="9706"/>
                  </a:cubicBezTo>
                  <a:cubicBezTo>
                    <a:pt x="104805" y="8364"/>
                    <a:pt x="107933" y="6975"/>
                    <a:pt x="111082" y="5882"/>
                  </a:cubicBezTo>
                  <a:cubicBezTo>
                    <a:pt x="119135" y="3086"/>
                    <a:pt x="127851" y="1338"/>
                    <a:pt x="136984" y="688"/>
                  </a:cubicBezTo>
                  <a:cubicBezTo>
                    <a:pt x="139649" y="498"/>
                    <a:pt x="142317" y="403"/>
                    <a:pt x="144981" y="403"/>
                  </a:cubicBezTo>
                  <a:close/>
                  <a:moveTo>
                    <a:pt x="144959" y="1"/>
                  </a:moveTo>
                  <a:cubicBezTo>
                    <a:pt x="142293" y="1"/>
                    <a:pt x="139623" y="96"/>
                    <a:pt x="136956" y="285"/>
                  </a:cubicBezTo>
                  <a:cubicBezTo>
                    <a:pt x="127785" y="938"/>
                    <a:pt x="119037" y="2693"/>
                    <a:pt x="110949" y="5501"/>
                  </a:cubicBezTo>
                  <a:cubicBezTo>
                    <a:pt x="107786" y="6599"/>
                    <a:pt x="104650" y="7991"/>
                    <a:pt x="101618" y="9337"/>
                  </a:cubicBezTo>
                  <a:cubicBezTo>
                    <a:pt x="100610" y="9784"/>
                    <a:pt x="99605" y="10230"/>
                    <a:pt x="98594" y="10669"/>
                  </a:cubicBezTo>
                  <a:cubicBezTo>
                    <a:pt x="93702" y="12788"/>
                    <a:pt x="89236" y="14538"/>
                    <a:pt x="84935" y="16020"/>
                  </a:cubicBezTo>
                  <a:cubicBezTo>
                    <a:pt x="73384" y="19997"/>
                    <a:pt x="62731" y="21983"/>
                    <a:pt x="52798" y="21983"/>
                  </a:cubicBezTo>
                  <a:cubicBezTo>
                    <a:pt x="44880" y="21983"/>
                    <a:pt x="37420" y="20721"/>
                    <a:pt x="30329" y="18200"/>
                  </a:cubicBezTo>
                  <a:cubicBezTo>
                    <a:pt x="26334" y="16780"/>
                    <a:pt x="22012" y="14948"/>
                    <a:pt x="17118" y="12599"/>
                  </a:cubicBezTo>
                  <a:cubicBezTo>
                    <a:pt x="16225" y="12172"/>
                    <a:pt x="15335" y="11736"/>
                    <a:pt x="14448" y="11300"/>
                  </a:cubicBezTo>
                  <a:cubicBezTo>
                    <a:pt x="11097" y="9658"/>
                    <a:pt x="7631" y="7961"/>
                    <a:pt x="4086" y="6726"/>
                  </a:cubicBezTo>
                  <a:cubicBezTo>
                    <a:pt x="2874" y="6305"/>
                    <a:pt x="1587" y="5911"/>
                    <a:pt x="257" y="5556"/>
                  </a:cubicBezTo>
                  <a:lnTo>
                    <a:pt x="2" y="5489"/>
                  </a:lnTo>
                  <a:lnTo>
                    <a:pt x="2" y="23947"/>
                  </a:lnTo>
                  <a:lnTo>
                    <a:pt x="118" y="24001"/>
                  </a:lnTo>
                  <a:cubicBezTo>
                    <a:pt x="13383" y="30245"/>
                    <a:pt x="26736" y="33418"/>
                    <a:pt x="39802" y="33430"/>
                  </a:cubicBezTo>
                  <a:cubicBezTo>
                    <a:pt x="39862" y="33430"/>
                    <a:pt x="39922" y="33430"/>
                    <a:pt x="39983" y="33430"/>
                  </a:cubicBezTo>
                  <a:cubicBezTo>
                    <a:pt x="44319" y="33430"/>
                    <a:pt x="48571" y="33023"/>
                    <a:pt x="52607" y="32244"/>
                  </a:cubicBezTo>
                  <a:cubicBezTo>
                    <a:pt x="53961" y="31982"/>
                    <a:pt x="55324" y="31615"/>
                    <a:pt x="56640" y="31261"/>
                  </a:cubicBezTo>
                  <a:cubicBezTo>
                    <a:pt x="57454" y="31041"/>
                    <a:pt x="58297" y="30815"/>
                    <a:pt x="59127" y="30616"/>
                  </a:cubicBezTo>
                  <a:cubicBezTo>
                    <a:pt x="61559" y="30033"/>
                    <a:pt x="64382" y="29412"/>
                    <a:pt x="67164" y="29409"/>
                  </a:cubicBezTo>
                  <a:cubicBezTo>
                    <a:pt x="67187" y="29409"/>
                    <a:pt x="67210" y="29409"/>
                    <a:pt x="67233" y="29409"/>
                  </a:cubicBezTo>
                  <a:cubicBezTo>
                    <a:pt x="69147" y="29409"/>
                    <a:pt x="71252" y="29651"/>
                    <a:pt x="72340" y="31318"/>
                  </a:cubicBezTo>
                  <a:cubicBezTo>
                    <a:pt x="73241" y="32701"/>
                    <a:pt x="73043" y="34924"/>
                    <a:pt x="72447" y="36513"/>
                  </a:cubicBezTo>
                  <a:cubicBezTo>
                    <a:pt x="71871" y="38046"/>
                    <a:pt x="70768" y="39317"/>
                    <a:pt x="69163" y="40292"/>
                  </a:cubicBezTo>
                  <a:cubicBezTo>
                    <a:pt x="65293" y="42649"/>
                    <a:pt x="60492" y="42849"/>
                    <a:pt x="56298" y="42850"/>
                  </a:cubicBezTo>
                  <a:lnTo>
                    <a:pt x="56268" y="42850"/>
                  </a:lnTo>
                  <a:cubicBezTo>
                    <a:pt x="46241" y="42850"/>
                    <a:pt x="36475" y="40614"/>
                    <a:pt x="29086" y="38666"/>
                  </a:cubicBezTo>
                  <a:cubicBezTo>
                    <a:pt x="25956" y="37839"/>
                    <a:pt x="22778" y="36952"/>
                    <a:pt x="19706" y="36095"/>
                  </a:cubicBezTo>
                  <a:cubicBezTo>
                    <a:pt x="13350" y="34319"/>
                    <a:pt x="6776" y="32482"/>
                    <a:pt x="244" y="31089"/>
                  </a:cubicBezTo>
                  <a:lnTo>
                    <a:pt x="1" y="31038"/>
                  </a:lnTo>
                  <a:lnTo>
                    <a:pt x="1" y="40777"/>
                  </a:lnTo>
                  <a:lnTo>
                    <a:pt x="105" y="40834"/>
                  </a:lnTo>
                  <a:cubicBezTo>
                    <a:pt x="528" y="41068"/>
                    <a:pt x="960" y="41284"/>
                    <a:pt x="1387" y="41477"/>
                  </a:cubicBezTo>
                  <a:cubicBezTo>
                    <a:pt x="4210" y="42747"/>
                    <a:pt x="6945" y="42957"/>
                    <a:pt x="9247" y="42996"/>
                  </a:cubicBezTo>
                  <a:lnTo>
                    <a:pt x="9694" y="43003"/>
                  </a:lnTo>
                  <a:cubicBezTo>
                    <a:pt x="11777" y="43036"/>
                    <a:pt x="13933" y="43072"/>
                    <a:pt x="16035" y="43364"/>
                  </a:cubicBezTo>
                  <a:cubicBezTo>
                    <a:pt x="17956" y="43633"/>
                    <a:pt x="19953" y="44050"/>
                    <a:pt x="21555" y="45283"/>
                  </a:cubicBezTo>
                  <a:cubicBezTo>
                    <a:pt x="22721" y="46179"/>
                    <a:pt x="23812" y="47901"/>
                    <a:pt x="23624" y="49723"/>
                  </a:cubicBezTo>
                  <a:cubicBezTo>
                    <a:pt x="23492" y="50977"/>
                    <a:pt x="22661" y="51876"/>
                    <a:pt x="21149" y="52395"/>
                  </a:cubicBezTo>
                  <a:cubicBezTo>
                    <a:pt x="19929" y="52815"/>
                    <a:pt x="18642" y="52977"/>
                    <a:pt x="17343" y="52977"/>
                  </a:cubicBezTo>
                  <a:cubicBezTo>
                    <a:pt x="14829" y="52977"/>
                    <a:pt x="12272" y="52369"/>
                    <a:pt x="10068" y="51847"/>
                  </a:cubicBezTo>
                  <a:cubicBezTo>
                    <a:pt x="7275" y="51184"/>
                    <a:pt x="4475" y="50237"/>
                    <a:pt x="1767" y="49323"/>
                  </a:cubicBezTo>
                  <a:cubicBezTo>
                    <a:pt x="1267" y="49155"/>
                    <a:pt x="767" y="48985"/>
                    <a:pt x="265" y="48818"/>
                  </a:cubicBezTo>
                  <a:lnTo>
                    <a:pt x="1" y="48728"/>
                  </a:lnTo>
                  <a:lnTo>
                    <a:pt x="1" y="54985"/>
                  </a:lnTo>
                  <a:lnTo>
                    <a:pt x="187" y="54999"/>
                  </a:lnTo>
                  <a:cubicBezTo>
                    <a:pt x="4720" y="55364"/>
                    <a:pt x="9668" y="55608"/>
                    <a:pt x="15316" y="55745"/>
                  </a:cubicBezTo>
                  <a:cubicBezTo>
                    <a:pt x="17327" y="55794"/>
                    <a:pt x="19280" y="55818"/>
                    <a:pt x="21180" y="55818"/>
                  </a:cubicBezTo>
                  <a:cubicBezTo>
                    <a:pt x="31405" y="55818"/>
                    <a:pt x="40078" y="55104"/>
                    <a:pt x="48122" y="53615"/>
                  </a:cubicBezTo>
                  <a:cubicBezTo>
                    <a:pt x="54125" y="52502"/>
                    <a:pt x="58913" y="51189"/>
                    <a:pt x="63191" y="49484"/>
                  </a:cubicBezTo>
                  <a:cubicBezTo>
                    <a:pt x="67326" y="47835"/>
                    <a:pt x="71599" y="45463"/>
                    <a:pt x="76643" y="42018"/>
                  </a:cubicBezTo>
                  <a:cubicBezTo>
                    <a:pt x="79721" y="39917"/>
                    <a:pt x="82780" y="37621"/>
                    <a:pt x="85739" y="35403"/>
                  </a:cubicBezTo>
                  <a:cubicBezTo>
                    <a:pt x="90819" y="31594"/>
                    <a:pt x="96072" y="27654"/>
                    <a:pt x="101563" y="24578"/>
                  </a:cubicBezTo>
                  <a:cubicBezTo>
                    <a:pt x="109139" y="20330"/>
                    <a:pt x="117758" y="18014"/>
                    <a:pt x="129508" y="17065"/>
                  </a:cubicBezTo>
                  <a:cubicBezTo>
                    <a:pt x="132858" y="16795"/>
                    <a:pt x="136254" y="16658"/>
                    <a:pt x="139725" y="16658"/>
                  </a:cubicBezTo>
                  <a:cubicBezTo>
                    <a:pt x="155229" y="16658"/>
                    <a:pt x="172239" y="19393"/>
                    <a:pt x="193363" y="25194"/>
                  </a:cubicBezTo>
                  <a:cubicBezTo>
                    <a:pt x="194320" y="25456"/>
                    <a:pt x="195279" y="25717"/>
                    <a:pt x="196240" y="25980"/>
                  </a:cubicBezTo>
                  <a:cubicBezTo>
                    <a:pt x="205628" y="28540"/>
                    <a:pt x="215334" y="31188"/>
                    <a:pt x="224421" y="35420"/>
                  </a:cubicBezTo>
                  <a:cubicBezTo>
                    <a:pt x="227275" y="36749"/>
                    <a:pt x="230329" y="38452"/>
                    <a:pt x="234037" y="40778"/>
                  </a:cubicBezTo>
                  <a:lnTo>
                    <a:pt x="234347" y="40971"/>
                  </a:lnTo>
                  <a:lnTo>
                    <a:pt x="234347" y="31794"/>
                  </a:lnTo>
                  <a:lnTo>
                    <a:pt x="234257" y="31734"/>
                  </a:lnTo>
                  <a:cubicBezTo>
                    <a:pt x="229156" y="28302"/>
                    <a:pt x="223710" y="25471"/>
                    <a:pt x="218442" y="22732"/>
                  </a:cubicBezTo>
                  <a:lnTo>
                    <a:pt x="216510" y="21728"/>
                  </a:lnTo>
                  <a:cubicBezTo>
                    <a:pt x="207587" y="17070"/>
                    <a:pt x="198587" y="12930"/>
                    <a:pt x="189764" y="9423"/>
                  </a:cubicBezTo>
                  <a:cubicBezTo>
                    <a:pt x="179135" y="5199"/>
                    <a:pt x="170836" y="2739"/>
                    <a:pt x="162852" y="1440"/>
                  </a:cubicBezTo>
                  <a:cubicBezTo>
                    <a:pt x="156959" y="482"/>
                    <a:pt x="150969" y="1"/>
                    <a:pt x="14495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7" name="Google Shape;1097;p34"/>
            <p:cNvSpPr/>
            <p:nvPr/>
          </p:nvSpPr>
          <p:spPr>
            <a:xfrm>
              <a:off x="4303273" y="2401574"/>
              <a:ext cx="4977457" cy="2219891"/>
            </a:xfrm>
            <a:custGeom>
              <a:avLst/>
              <a:gdLst/>
              <a:ahLst/>
              <a:cxnLst/>
              <a:rect l="l" t="t" r="r" b="b"/>
              <a:pathLst>
                <a:path w="124382" h="55473" extrusionOk="0">
                  <a:moveTo>
                    <a:pt x="25918" y="402"/>
                  </a:moveTo>
                  <a:cubicBezTo>
                    <a:pt x="36041" y="402"/>
                    <a:pt x="47026" y="1991"/>
                    <a:pt x="60462" y="5393"/>
                  </a:cubicBezTo>
                  <a:cubicBezTo>
                    <a:pt x="70856" y="8024"/>
                    <a:pt x="81175" y="11807"/>
                    <a:pt x="91155" y="15464"/>
                  </a:cubicBezTo>
                  <a:cubicBezTo>
                    <a:pt x="92391" y="15917"/>
                    <a:pt x="93627" y="16369"/>
                    <a:pt x="94863" y="16822"/>
                  </a:cubicBezTo>
                  <a:lnTo>
                    <a:pt x="95647" y="17108"/>
                  </a:lnTo>
                  <a:cubicBezTo>
                    <a:pt x="105319" y="20631"/>
                    <a:pt x="115319" y="24277"/>
                    <a:pt x="123981" y="30890"/>
                  </a:cubicBezTo>
                  <a:lnTo>
                    <a:pt x="123981" y="53695"/>
                  </a:lnTo>
                  <a:cubicBezTo>
                    <a:pt x="123931" y="53594"/>
                    <a:pt x="123881" y="53490"/>
                    <a:pt x="123831" y="53388"/>
                  </a:cubicBezTo>
                  <a:cubicBezTo>
                    <a:pt x="121216" y="48116"/>
                    <a:pt x="118223" y="43645"/>
                    <a:pt x="114937" y="40100"/>
                  </a:cubicBezTo>
                  <a:cubicBezTo>
                    <a:pt x="110571" y="35392"/>
                    <a:pt x="105339" y="32142"/>
                    <a:pt x="101268" y="29834"/>
                  </a:cubicBezTo>
                  <a:cubicBezTo>
                    <a:pt x="91058" y="24049"/>
                    <a:pt x="80265" y="20787"/>
                    <a:pt x="69187" y="20137"/>
                  </a:cubicBezTo>
                  <a:cubicBezTo>
                    <a:pt x="67907" y="20061"/>
                    <a:pt x="66618" y="20024"/>
                    <a:pt x="65319" y="20024"/>
                  </a:cubicBezTo>
                  <a:cubicBezTo>
                    <a:pt x="61141" y="20024"/>
                    <a:pt x="56870" y="20411"/>
                    <a:pt x="52577" y="21181"/>
                  </a:cubicBezTo>
                  <a:cubicBezTo>
                    <a:pt x="48332" y="21940"/>
                    <a:pt x="44099" y="23239"/>
                    <a:pt x="40004" y="24495"/>
                  </a:cubicBezTo>
                  <a:cubicBezTo>
                    <a:pt x="38744" y="24880"/>
                    <a:pt x="37484" y="25268"/>
                    <a:pt x="36221" y="25639"/>
                  </a:cubicBezTo>
                  <a:cubicBezTo>
                    <a:pt x="30814" y="27232"/>
                    <a:pt x="25249" y="28662"/>
                    <a:pt x="19858" y="28662"/>
                  </a:cubicBezTo>
                  <a:cubicBezTo>
                    <a:pt x="15618" y="28662"/>
                    <a:pt x="11486" y="27778"/>
                    <a:pt x="7624" y="25392"/>
                  </a:cubicBezTo>
                  <a:cubicBezTo>
                    <a:pt x="1653" y="21703"/>
                    <a:pt x="639" y="17073"/>
                    <a:pt x="567" y="14640"/>
                  </a:cubicBezTo>
                  <a:cubicBezTo>
                    <a:pt x="413" y="9480"/>
                    <a:pt x="3668" y="6464"/>
                    <a:pt x="5623" y="5124"/>
                  </a:cubicBezTo>
                  <a:cubicBezTo>
                    <a:pt x="9015" y="2801"/>
                    <a:pt x="12910" y="1856"/>
                    <a:pt x="15924" y="1292"/>
                  </a:cubicBezTo>
                  <a:cubicBezTo>
                    <a:pt x="19039" y="709"/>
                    <a:pt x="22328" y="409"/>
                    <a:pt x="25700" y="402"/>
                  </a:cubicBezTo>
                  <a:close/>
                  <a:moveTo>
                    <a:pt x="25696" y="0"/>
                  </a:moveTo>
                  <a:cubicBezTo>
                    <a:pt x="22298" y="9"/>
                    <a:pt x="18984" y="309"/>
                    <a:pt x="15846" y="896"/>
                  </a:cubicBezTo>
                  <a:cubicBezTo>
                    <a:pt x="12791" y="1468"/>
                    <a:pt x="8843" y="2428"/>
                    <a:pt x="5390" y="4792"/>
                  </a:cubicBezTo>
                  <a:cubicBezTo>
                    <a:pt x="3368" y="6176"/>
                    <a:pt x="0" y="9300"/>
                    <a:pt x="160" y="14653"/>
                  </a:cubicBezTo>
                  <a:cubicBezTo>
                    <a:pt x="236" y="17166"/>
                    <a:pt x="1277" y="21947"/>
                    <a:pt x="7409" y="25735"/>
                  </a:cubicBezTo>
                  <a:cubicBezTo>
                    <a:pt x="11344" y="28167"/>
                    <a:pt x="15543" y="29067"/>
                    <a:pt x="19845" y="29067"/>
                  </a:cubicBezTo>
                  <a:cubicBezTo>
                    <a:pt x="25284" y="29067"/>
                    <a:pt x="30887" y="27628"/>
                    <a:pt x="36329" y="26025"/>
                  </a:cubicBezTo>
                  <a:cubicBezTo>
                    <a:pt x="37594" y="25653"/>
                    <a:pt x="38857" y="25265"/>
                    <a:pt x="40120" y="24877"/>
                  </a:cubicBezTo>
                  <a:cubicBezTo>
                    <a:pt x="44202" y="23626"/>
                    <a:pt x="48423" y="22331"/>
                    <a:pt x="52645" y="21575"/>
                  </a:cubicBezTo>
                  <a:cubicBezTo>
                    <a:pt x="56919" y="20811"/>
                    <a:pt x="61167" y="20426"/>
                    <a:pt x="65320" y="20426"/>
                  </a:cubicBezTo>
                  <a:cubicBezTo>
                    <a:pt x="66611" y="20426"/>
                    <a:pt x="67892" y="20464"/>
                    <a:pt x="69163" y="20538"/>
                  </a:cubicBezTo>
                  <a:cubicBezTo>
                    <a:pt x="80177" y="21183"/>
                    <a:pt x="90911" y="24429"/>
                    <a:pt x="101068" y="30184"/>
                  </a:cubicBezTo>
                  <a:cubicBezTo>
                    <a:pt x="105113" y="32476"/>
                    <a:pt x="110313" y="35707"/>
                    <a:pt x="114641" y="40373"/>
                  </a:cubicBezTo>
                  <a:cubicBezTo>
                    <a:pt x="117901" y="43892"/>
                    <a:pt x="120872" y="48330"/>
                    <a:pt x="123468" y="53567"/>
                  </a:cubicBezTo>
                  <a:cubicBezTo>
                    <a:pt x="123595" y="53824"/>
                    <a:pt x="123718" y="54084"/>
                    <a:pt x="123842" y="54344"/>
                  </a:cubicBezTo>
                  <a:lnTo>
                    <a:pt x="124380" y="55470"/>
                  </a:lnTo>
                  <a:lnTo>
                    <a:pt x="124380" y="30691"/>
                  </a:lnTo>
                  <a:lnTo>
                    <a:pt x="124301" y="30630"/>
                  </a:lnTo>
                  <a:cubicBezTo>
                    <a:pt x="115571" y="23942"/>
                    <a:pt x="105512" y="20275"/>
                    <a:pt x="95782" y="16727"/>
                  </a:cubicBezTo>
                  <a:lnTo>
                    <a:pt x="94996" y="16442"/>
                  </a:lnTo>
                  <a:cubicBezTo>
                    <a:pt x="93760" y="15992"/>
                    <a:pt x="92525" y="15539"/>
                    <a:pt x="91289" y="15087"/>
                  </a:cubicBezTo>
                  <a:cubicBezTo>
                    <a:pt x="81300" y="11425"/>
                    <a:pt x="70971" y="7640"/>
                    <a:pt x="60557" y="5003"/>
                  </a:cubicBezTo>
                  <a:cubicBezTo>
                    <a:pt x="47087" y="1592"/>
                    <a:pt x="36071" y="0"/>
                    <a:pt x="25913" y="0"/>
                  </a:cubicBezTo>
                  <a:close/>
                  <a:moveTo>
                    <a:pt x="124380" y="55470"/>
                  </a:moveTo>
                  <a:lnTo>
                    <a:pt x="124380" y="55473"/>
                  </a:lnTo>
                  <a:lnTo>
                    <a:pt x="124381" y="55473"/>
                  </a:lnTo>
                  <a:lnTo>
                    <a:pt x="124380" y="5547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8" name="Google Shape;1098;p34"/>
            <p:cNvSpPr/>
            <p:nvPr/>
          </p:nvSpPr>
          <p:spPr>
            <a:xfrm>
              <a:off x="-97184" y="3183486"/>
              <a:ext cx="4473596" cy="1988630"/>
            </a:xfrm>
            <a:custGeom>
              <a:avLst/>
              <a:gdLst/>
              <a:ahLst/>
              <a:cxnLst/>
              <a:rect l="l" t="t" r="r" b="b"/>
              <a:pathLst>
                <a:path w="111791" h="49694" extrusionOk="0">
                  <a:moveTo>
                    <a:pt x="97341" y="420"/>
                  </a:moveTo>
                  <a:cubicBezTo>
                    <a:pt x="98733" y="420"/>
                    <a:pt x="99979" y="773"/>
                    <a:pt x="101045" y="1273"/>
                  </a:cubicBezTo>
                  <a:cubicBezTo>
                    <a:pt x="104764" y="3021"/>
                    <a:pt x="109232" y="7243"/>
                    <a:pt x="110572" y="11931"/>
                  </a:cubicBezTo>
                  <a:cubicBezTo>
                    <a:pt x="111369" y="14719"/>
                    <a:pt x="110985" y="17351"/>
                    <a:pt x="109429" y="19750"/>
                  </a:cubicBezTo>
                  <a:cubicBezTo>
                    <a:pt x="107469" y="22776"/>
                    <a:pt x="104270" y="24339"/>
                    <a:pt x="101702" y="25361"/>
                  </a:cubicBezTo>
                  <a:cubicBezTo>
                    <a:pt x="98754" y="26534"/>
                    <a:pt x="95452" y="27464"/>
                    <a:pt x="91607" y="28204"/>
                  </a:cubicBezTo>
                  <a:cubicBezTo>
                    <a:pt x="89921" y="28528"/>
                    <a:pt x="88200" y="28811"/>
                    <a:pt x="86532" y="29084"/>
                  </a:cubicBezTo>
                  <a:cubicBezTo>
                    <a:pt x="79681" y="30207"/>
                    <a:pt x="72597" y="31372"/>
                    <a:pt x="66253" y="35734"/>
                  </a:cubicBezTo>
                  <a:cubicBezTo>
                    <a:pt x="61721" y="38849"/>
                    <a:pt x="57707" y="43535"/>
                    <a:pt x="54638" y="49289"/>
                  </a:cubicBezTo>
                  <a:lnTo>
                    <a:pt x="3363" y="49289"/>
                  </a:lnTo>
                  <a:cubicBezTo>
                    <a:pt x="1730" y="49289"/>
                    <a:pt x="402" y="47585"/>
                    <a:pt x="402" y="45488"/>
                  </a:cubicBezTo>
                  <a:lnTo>
                    <a:pt x="402" y="27817"/>
                  </a:lnTo>
                  <a:cubicBezTo>
                    <a:pt x="6956" y="29756"/>
                    <a:pt x="13549" y="31125"/>
                    <a:pt x="20006" y="31888"/>
                  </a:cubicBezTo>
                  <a:cubicBezTo>
                    <a:pt x="24832" y="32458"/>
                    <a:pt x="29867" y="32744"/>
                    <a:pt x="35067" y="32744"/>
                  </a:cubicBezTo>
                  <a:cubicBezTo>
                    <a:pt x="39433" y="32744"/>
                    <a:pt x="43915" y="32543"/>
                    <a:pt x="48490" y="32140"/>
                  </a:cubicBezTo>
                  <a:cubicBezTo>
                    <a:pt x="52725" y="31766"/>
                    <a:pt x="57090" y="31156"/>
                    <a:pt x="61838" y="30276"/>
                  </a:cubicBezTo>
                  <a:cubicBezTo>
                    <a:pt x="65200" y="29650"/>
                    <a:pt x="69115" y="28700"/>
                    <a:pt x="72658" y="26377"/>
                  </a:cubicBezTo>
                  <a:cubicBezTo>
                    <a:pt x="76773" y="23677"/>
                    <a:pt x="79509" y="18971"/>
                    <a:pt x="82157" y="14419"/>
                  </a:cubicBezTo>
                  <a:cubicBezTo>
                    <a:pt x="83207" y="12610"/>
                    <a:pt x="84295" y="10742"/>
                    <a:pt x="85446" y="9038"/>
                  </a:cubicBezTo>
                  <a:cubicBezTo>
                    <a:pt x="89943" y="2389"/>
                    <a:pt x="94052" y="420"/>
                    <a:pt x="97341" y="420"/>
                  </a:cubicBezTo>
                  <a:close/>
                  <a:moveTo>
                    <a:pt x="97320" y="1"/>
                  </a:moveTo>
                  <a:cubicBezTo>
                    <a:pt x="92272" y="1"/>
                    <a:pt x="88015" y="4523"/>
                    <a:pt x="85113" y="8813"/>
                  </a:cubicBezTo>
                  <a:cubicBezTo>
                    <a:pt x="83953" y="10529"/>
                    <a:pt x="82863" y="12404"/>
                    <a:pt x="81808" y="14217"/>
                  </a:cubicBezTo>
                  <a:cubicBezTo>
                    <a:pt x="79187" y="18729"/>
                    <a:pt x="76473" y="23393"/>
                    <a:pt x="72437" y="26041"/>
                  </a:cubicBezTo>
                  <a:cubicBezTo>
                    <a:pt x="68955" y="28325"/>
                    <a:pt x="65088" y="29264"/>
                    <a:pt x="61763" y="29881"/>
                  </a:cubicBezTo>
                  <a:cubicBezTo>
                    <a:pt x="57027" y="30760"/>
                    <a:pt x="52675" y="31369"/>
                    <a:pt x="48454" y="31740"/>
                  </a:cubicBezTo>
                  <a:cubicBezTo>
                    <a:pt x="43892" y="32141"/>
                    <a:pt x="39422" y="32342"/>
                    <a:pt x="35069" y="32342"/>
                  </a:cubicBezTo>
                  <a:cubicBezTo>
                    <a:pt x="29883" y="32342"/>
                    <a:pt x="24864" y="32057"/>
                    <a:pt x="20053" y="31489"/>
                  </a:cubicBezTo>
                  <a:cubicBezTo>
                    <a:pt x="13535" y="30716"/>
                    <a:pt x="6875" y="29326"/>
                    <a:pt x="259" y="27354"/>
                  </a:cubicBezTo>
                  <a:lnTo>
                    <a:pt x="1" y="27277"/>
                  </a:lnTo>
                  <a:lnTo>
                    <a:pt x="1" y="45491"/>
                  </a:lnTo>
                  <a:cubicBezTo>
                    <a:pt x="1" y="47809"/>
                    <a:pt x="1508" y="49694"/>
                    <a:pt x="3363" y="49694"/>
                  </a:cubicBezTo>
                  <a:lnTo>
                    <a:pt x="54879" y="49694"/>
                  </a:lnTo>
                  <a:lnTo>
                    <a:pt x="54936" y="49585"/>
                  </a:lnTo>
                  <a:cubicBezTo>
                    <a:pt x="57983" y="43837"/>
                    <a:pt x="61975" y="39163"/>
                    <a:pt x="66481" y="36064"/>
                  </a:cubicBezTo>
                  <a:cubicBezTo>
                    <a:pt x="72751" y="31752"/>
                    <a:pt x="79791" y="30597"/>
                    <a:pt x="86599" y="29479"/>
                  </a:cubicBezTo>
                  <a:cubicBezTo>
                    <a:pt x="88267" y="29206"/>
                    <a:pt x="89993" y="28921"/>
                    <a:pt x="91683" y="28597"/>
                  </a:cubicBezTo>
                  <a:cubicBezTo>
                    <a:pt x="95554" y="27852"/>
                    <a:pt x="98882" y="26914"/>
                    <a:pt x="101852" y="25732"/>
                  </a:cubicBezTo>
                  <a:cubicBezTo>
                    <a:pt x="104477" y="24689"/>
                    <a:pt x="107747" y="23089"/>
                    <a:pt x="109769" y="19968"/>
                  </a:cubicBezTo>
                  <a:cubicBezTo>
                    <a:pt x="111389" y="17466"/>
                    <a:pt x="111791" y="14724"/>
                    <a:pt x="110961" y="11820"/>
                  </a:cubicBezTo>
                  <a:cubicBezTo>
                    <a:pt x="109585" y="7016"/>
                    <a:pt x="105018" y="2695"/>
                    <a:pt x="101216" y="909"/>
                  </a:cubicBezTo>
                  <a:cubicBezTo>
                    <a:pt x="99874" y="279"/>
                    <a:pt x="98573" y="1"/>
                    <a:pt x="973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9" name="Google Shape;1099;p34"/>
            <p:cNvSpPr/>
            <p:nvPr/>
          </p:nvSpPr>
          <p:spPr>
            <a:xfrm>
              <a:off x="2768223" y="4443454"/>
              <a:ext cx="4335456" cy="728679"/>
            </a:xfrm>
            <a:custGeom>
              <a:avLst/>
              <a:gdLst/>
              <a:ahLst/>
              <a:cxnLst/>
              <a:rect l="l" t="t" r="r" b="b"/>
              <a:pathLst>
                <a:path w="108339" h="18209" extrusionOk="0">
                  <a:moveTo>
                    <a:pt x="27698" y="402"/>
                  </a:moveTo>
                  <a:cubicBezTo>
                    <a:pt x="32888" y="402"/>
                    <a:pt x="38022" y="2124"/>
                    <a:pt x="42576" y="3656"/>
                  </a:cubicBezTo>
                  <a:cubicBezTo>
                    <a:pt x="47416" y="5283"/>
                    <a:pt x="52582" y="6948"/>
                    <a:pt x="57857" y="7844"/>
                  </a:cubicBezTo>
                  <a:cubicBezTo>
                    <a:pt x="62292" y="8597"/>
                    <a:pt x="66755" y="8977"/>
                    <a:pt x="71177" y="8977"/>
                  </a:cubicBezTo>
                  <a:cubicBezTo>
                    <a:pt x="72693" y="8977"/>
                    <a:pt x="74204" y="8932"/>
                    <a:pt x="75707" y="8843"/>
                  </a:cubicBezTo>
                  <a:cubicBezTo>
                    <a:pt x="78578" y="8671"/>
                    <a:pt x="81363" y="8335"/>
                    <a:pt x="83983" y="7841"/>
                  </a:cubicBezTo>
                  <a:cubicBezTo>
                    <a:pt x="84740" y="7698"/>
                    <a:pt x="85506" y="7531"/>
                    <a:pt x="86246" y="7371"/>
                  </a:cubicBezTo>
                  <a:cubicBezTo>
                    <a:pt x="87567" y="7085"/>
                    <a:pt x="88932" y="6788"/>
                    <a:pt x="90288" y="6616"/>
                  </a:cubicBezTo>
                  <a:cubicBezTo>
                    <a:pt x="91569" y="6455"/>
                    <a:pt x="92767" y="6374"/>
                    <a:pt x="93889" y="6374"/>
                  </a:cubicBezTo>
                  <a:cubicBezTo>
                    <a:pt x="97369" y="6374"/>
                    <a:pt x="100126" y="7157"/>
                    <a:pt x="102405" y="8765"/>
                  </a:cubicBezTo>
                  <a:cubicBezTo>
                    <a:pt x="104715" y="10399"/>
                    <a:pt x="107752" y="14521"/>
                    <a:pt x="107336" y="17804"/>
                  </a:cubicBezTo>
                  <a:lnTo>
                    <a:pt x="2840" y="17804"/>
                  </a:lnTo>
                  <a:cubicBezTo>
                    <a:pt x="2038" y="16930"/>
                    <a:pt x="1495" y="16015"/>
                    <a:pt x="1180" y="15011"/>
                  </a:cubicBezTo>
                  <a:cubicBezTo>
                    <a:pt x="328" y="12292"/>
                    <a:pt x="1140" y="8835"/>
                    <a:pt x="2950" y="7464"/>
                  </a:cubicBezTo>
                  <a:cubicBezTo>
                    <a:pt x="4188" y="6527"/>
                    <a:pt x="5746" y="6255"/>
                    <a:pt x="7263" y="6255"/>
                  </a:cubicBezTo>
                  <a:cubicBezTo>
                    <a:pt x="8508" y="6255"/>
                    <a:pt x="9724" y="6438"/>
                    <a:pt x="10713" y="6586"/>
                  </a:cubicBezTo>
                  <a:cubicBezTo>
                    <a:pt x="13555" y="7015"/>
                    <a:pt x="16398" y="7815"/>
                    <a:pt x="19148" y="8591"/>
                  </a:cubicBezTo>
                  <a:cubicBezTo>
                    <a:pt x="20420" y="8950"/>
                    <a:pt x="21733" y="9320"/>
                    <a:pt x="23031" y="9648"/>
                  </a:cubicBezTo>
                  <a:cubicBezTo>
                    <a:pt x="23892" y="9867"/>
                    <a:pt x="24772" y="10044"/>
                    <a:pt x="25624" y="10217"/>
                  </a:cubicBezTo>
                  <a:cubicBezTo>
                    <a:pt x="26578" y="10410"/>
                    <a:pt x="27561" y="10610"/>
                    <a:pt x="28520" y="10866"/>
                  </a:cubicBezTo>
                  <a:cubicBezTo>
                    <a:pt x="29266" y="11066"/>
                    <a:pt x="30023" y="11287"/>
                    <a:pt x="30753" y="11502"/>
                  </a:cubicBezTo>
                  <a:cubicBezTo>
                    <a:pt x="31592" y="11746"/>
                    <a:pt x="32458" y="12000"/>
                    <a:pt x="33317" y="12223"/>
                  </a:cubicBezTo>
                  <a:lnTo>
                    <a:pt x="33467" y="12263"/>
                  </a:lnTo>
                  <a:cubicBezTo>
                    <a:pt x="34991" y="12659"/>
                    <a:pt x="36728" y="13111"/>
                    <a:pt x="38421" y="13111"/>
                  </a:cubicBezTo>
                  <a:cubicBezTo>
                    <a:pt x="39680" y="13111"/>
                    <a:pt x="40914" y="12861"/>
                    <a:pt x="42017" y="12152"/>
                  </a:cubicBezTo>
                  <a:cubicBezTo>
                    <a:pt x="42247" y="12003"/>
                    <a:pt x="42254" y="11687"/>
                    <a:pt x="42130" y="11480"/>
                  </a:cubicBezTo>
                  <a:cubicBezTo>
                    <a:pt x="39927" y="7838"/>
                    <a:pt x="35420" y="7355"/>
                    <a:pt x="32131" y="7002"/>
                  </a:cubicBezTo>
                  <a:cubicBezTo>
                    <a:pt x="30552" y="6834"/>
                    <a:pt x="28936" y="6794"/>
                    <a:pt x="27373" y="6755"/>
                  </a:cubicBezTo>
                  <a:cubicBezTo>
                    <a:pt x="24971" y="6694"/>
                    <a:pt x="22485" y="6634"/>
                    <a:pt x="20094" y="6098"/>
                  </a:cubicBezTo>
                  <a:lnTo>
                    <a:pt x="19861" y="6045"/>
                  </a:lnTo>
                  <a:cubicBezTo>
                    <a:pt x="19174" y="5899"/>
                    <a:pt x="18323" y="5715"/>
                    <a:pt x="17845" y="5185"/>
                  </a:cubicBezTo>
                  <a:cubicBezTo>
                    <a:pt x="17683" y="5000"/>
                    <a:pt x="17613" y="4809"/>
                    <a:pt x="17637" y="4599"/>
                  </a:cubicBezTo>
                  <a:cubicBezTo>
                    <a:pt x="17720" y="3886"/>
                    <a:pt x="18816" y="3119"/>
                    <a:pt x="19284" y="2791"/>
                  </a:cubicBezTo>
                  <a:lnTo>
                    <a:pt x="19370" y="2730"/>
                  </a:lnTo>
                  <a:cubicBezTo>
                    <a:pt x="21382" y="1313"/>
                    <a:pt x="23882" y="535"/>
                    <a:pt x="26803" y="420"/>
                  </a:cubicBezTo>
                  <a:cubicBezTo>
                    <a:pt x="27101" y="408"/>
                    <a:pt x="27399" y="402"/>
                    <a:pt x="27698" y="402"/>
                  </a:cubicBezTo>
                  <a:close/>
                  <a:moveTo>
                    <a:pt x="27716" y="0"/>
                  </a:moveTo>
                  <a:cubicBezTo>
                    <a:pt x="27408" y="0"/>
                    <a:pt x="27101" y="6"/>
                    <a:pt x="26793" y="18"/>
                  </a:cubicBezTo>
                  <a:cubicBezTo>
                    <a:pt x="23792" y="137"/>
                    <a:pt x="21220" y="940"/>
                    <a:pt x="19143" y="2401"/>
                  </a:cubicBezTo>
                  <a:lnTo>
                    <a:pt x="19057" y="2461"/>
                  </a:lnTo>
                  <a:cubicBezTo>
                    <a:pt x="18500" y="2850"/>
                    <a:pt x="17342" y="3659"/>
                    <a:pt x="17241" y="4552"/>
                  </a:cubicBezTo>
                  <a:cubicBezTo>
                    <a:pt x="17204" y="4879"/>
                    <a:pt x="17307" y="5183"/>
                    <a:pt x="17550" y="5452"/>
                  </a:cubicBezTo>
                  <a:cubicBezTo>
                    <a:pt x="18114" y="6081"/>
                    <a:pt x="19037" y="6279"/>
                    <a:pt x="19779" y="6438"/>
                  </a:cubicBezTo>
                  <a:lnTo>
                    <a:pt x="20009" y="6488"/>
                  </a:lnTo>
                  <a:cubicBezTo>
                    <a:pt x="22436" y="7034"/>
                    <a:pt x="24942" y="7095"/>
                    <a:pt x="27366" y="7155"/>
                  </a:cubicBezTo>
                  <a:cubicBezTo>
                    <a:pt x="28920" y="7194"/>
                    <a:pt x="30528" y="7234"/>
                    <a:pt x="32089" y="7401"/>
                  </a:cubicBezTo>
                  <a:cubicBezTo>
                    <a:pt x="35297" y="7744"/>
                    <a:pt x="39689" y="8215"/>
                    <a:pt x="41788" y="11686"/>
                  </a:cubicBezTo>
                  <a:cubicBezTo>
                    <a:pt x="41818" y="11736"/>
                    <a:pt x="41813" y="11800"/>
                    <a:pt x="41803" y="11810"/>
                  </a:cubicBezTo>
                  <a:cubicBezTo>
                    <a:pt x="40777" y="12469"/>
                    <a:pt x="39614" y="12703"/>
                    <a:pt x="38419" y="12703"/>
                  </a:cubicBezTo>
                  <a:cubicBezTo>
                    <a:pt x="36773" y="12703"/>
                    <a:pt x="35066" y="12260"/>
                    <a:pt x="33571" y="11872"/>
                  </a:cubicBezTo>
                  <a:lnTo>
                    <a:pt x="33421" y="11832"/>
                  </a:lnTo>
                  <a:cubicBezTo>
                    <a:pt x="32568" y="11613"/>
                    <a:pt x="31706" y="11359"/>
                    <a:pt x="30871" y="11114"/>
                  </a:cubicBezTo>
                  <a:cubicBezTo>
                    <a:pt x="30136" y="10900"/>
                    <a:pt x="29377" y="10677"/>
                    <a:pt x="28627" y="10477"/>
                  </a:cubicBezTo>
                  <a:cubicBezTo>
                    <a:pt x="27659" y="10217"/>
                    <a:pt x="26667" y="10017"/>
                    <a:pt x="25708" y="9823"/>
                  </a:cubicBezTo>
                  <a:cubicBezTo>
                    <a:pt x="24862" y="9650"/>
                    <a:pt x="23985" y="9473"/>
                    <a:pt x="23133" y="9257"/>
                  </a:cubicBezTo>
                  <a:cubicBezTo>
                    <a:pt x="21840" y="8930"/>
                    <a:pt x="20529" y="8560"/>
                    <a:pt x="19261" y="8202"/>
                  </a:cubicBezTo>
                  <a:cubicBezTo>
                    <a:pt x="16498" y="7424"/>
                    <a:pt x="13642" y="6619"/>
                    <a:pt x="10776" y="6188"/>
                  </a:cubicBezTo>
                  <a:cubicBezTo>
                    <a:pt x="9769" y="6036"/>
                    <a:pt x="8534" y="5850"/>
                    <a:pt x="7263" y="5850"/>
                  </a:cubicBezTo>
                  <a:cubicBezTo>
                    <a:pt x="5677" y="5850"/>
                    <a:pt x="4036" y="6139"/>
                    <a:pt x="2711" y="7142"/>
                  </a:cubicBezTo>
                  <a:cubicBezTo>
                    <a:pt x="579" y="8757"/>
                    <a:pt x="1" y="12576"/>
                    <a:pt x="798" y="15131"/>
                  </a:cubicBezTo>
                  <a:cubicBezTo>
                    <a:pt x="1138" y="16218"/>
                    <a:pt x="1730" y="17203"/>
                    <a:pt x="2606" y="18144"/>
                  </a:cubicBezTo>
                  <a:lnTo>
                    <a:pt x="2666" y="18209"/>
                  </a:lnTo>
                  <a:lnTo>
                    <a:pt x="107680" y="18209"/>
                  </a:lnTo>
                  <a:lnTo>
                    <a:pt x="107713" y="18040"/>
                  </a:lnTo>
                  <a:cubicBezTo>
                    <a:pt x="108339" y="14231"/>
                    <a:pt x="104720" y="9907"/>
                    <a:pt x="102642" y="8438"/>
                  </a:cubicBezTo>
                  <a:cubicBezTo>
                    <a:pt x="100295" y="6780"/>
                    <a:pt x="97465" y="5972"/>
                    <a:pt x="93901" y="5972"/>
                  </a:cubicBezTo>
                  <a:cubicBezTo>
                    <a:pt x="92759" y="5972"/>
                    <a:pt x="91543" y="6055"/>
                    <a:pt x="90243" y="6219"/>
                  </a:cubicBezTo>
                  <a:cubicBezTo>
                    <a:pt x="88870" y="6392"/>
                    <a:pt x="87495" y="6691"/>
                    <a:pt x="86166" y="6979"/>
                  </a:cubicBezTo>
                  <a:cubicBezTo>
                    <a:pt x="85428" y="7141"/>
                    <a:pt x="84666" y="7307"/>
                    <a:pt x="83913" y="7448"/>
                  </a:cubicBezTo>
                  <a:cubicBezTo>
                    <a:pt x="81310" y="7937"/>
                    <a:pt x="78543" y="8272"/>
                    <a:pt x="75687" y="8443"/>
                  </a:cubicBezTo>
                  <a:cubicBezTo>
                    <a:pt x="74193" y="8531"/>
                    <a:pt x="72692" y="8575"/>
                    <a:pt x="71186" y="8575"/>
                  </a:cubicBezTo>
                  <a:cubicBezTo>
                    <a:pt x="66784" y="8575"/>
                    <a:pt x="62342" y="8199"/>
                    <a:pt x="57928" y="7448"/>
                  </a:cubicBezTo>
                  <a:cubicBezTo>
                    <a:pt x="52682" y="6556"/>
                    <a:pt x="47532" y="4898"/>
                    <a:pt x="42708" y="3276"/>
                  </a:cubicBezTo>
                  <a:cubicBezTo>
                    <a:pt x="38128" y="1734"/>
                    <a:pt x="32975" y="0"/>
                    <a:pt x="27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0" name="Google Shape;1100;p34"/>
            <p:cNvSpPr/>
            <p:nvPr/>
          </p:nvSpPr>
          <p:spPr>
            <a:xfrm>
              <a:off x="4932235" y="3608718"/>
              <a:ext cx="4348422" cy="1563444"/>
            </a:xfrm>
            <a:custGeom>
              <a:avLst/>
              <a:gdLst/>
              <a:ahLst/>
              <a:cxnLst/>
              <a:rect l="l" t="t" r="r" b="b"/>
              <a:pathLst>
                <a:path w="108663" h="39069" extrusionOk="0">
                  <a:moveTo>
                    <a:pt x="46151" y="403"/>
                  </a:moveTo>
                  <a:cubicBezTo>
                    <a:pt x="46500" y="403"/>
                    <a:pt x="46847" y="405"/>
                    <a:pt x="47194" y="409"/>
                  </a:cubicBezTo>
                  <a:cubicBezTo>
                    <a:pt x="60555" y="576"/>
                    <a:pt x="71907" y="4288"/>
                    <a:pt x="80932" y="11441"/>
                  </a:cubicBezTo>
                  <a:cubicBezTo>
                    <a:pt x="84958" y="14633"/>
                    <a:pt x="88903" y="18201"/>
                    <a:pt x="92718" y="21653"/>
                  </a:cubicBezTo>
                  <a:cubicBezTo>
                    <a:pt x="94523" y="23286"/>
                    <a:pt x="96389" y="24974"/>
                    <a:pt x="98238" y="26600"/>
                  </a:cubicBezTo>
                  <a:cubicBezTo>
                    <a:pt x="101177" y="29181"/>
                    <a:pt x="104663" y="32202"/>
                    <a:pt x="108257" y="35034"/>
                  </a:cubicBezTo>
                  <a:cubicBezTo>
                    <a:pt x="108185" y="37046"/>
                    <a:pt x="106877" y="38663"/>
                    <a:pt x="105303" y="38663"/>
                  </a:cubicBezTo>
                  <a:lnTo>
                    <a:pt x="95006" y="38663"/>
                  </a:lnTo>
                  <a:cubicBezTo>
                    <a:pt x="94337" y="37862"/>
                    <a:pt x="93741" y="37110"/>
                    <a:pt x="93190" y="36368"/>
                  </a:cubicBezTo>
                  <a:cubicBezTo>
                    <a:pt x="91738" y="34415"/>
                    <a:pt x="90482" y="32209"/>
                    <a:pt x="89268" y="30076"/>
                  </a:cubicBezTo>
                  <a:cubicBezTo>
                    <a:pt x="88255" y="28296"/>
                    <a:pt x="87207" y="26455"/>
                    <a:pt x="86046" y="24761"/>
                  </a:cubicBezTo>
                  <a:cubicBezTo>
                    <a:pt x="84901" y="23090"/>
                    <a:pt x="83654" y="21394"/>
                    <a:pt x="82109" y="20589"/>
                  </a:cubicBezTo>
                  <a:cubicBezTo>
                    <a:pt x="81766" y="20411"/>
                    <a:pt x="81285" y="20282"/>
                    <a:pt x="80790" y="20282"/>
                  </a:cubicBezTo>
                  <a:cubicBezTo>
                    <a:pt x="80446" y="20282"/>
                    <a:pt x="80095" y="20344"/>
                    <a:pt x="79779" y="20494"/>
                  </a:cubicBezTo>
                  <a:cubicBezTo>
                    <a:pt x="79253" y="20744"/>
                    <a:pt x="78909" y="21200"/>
                    <a:pt x="78784" y="21809"/>
                  </a:cubicBezTo>
                  <a:cubicBezTo>
                    <a:pt x="78479" y="23295"/>
                    <a:pt x="79725" y="24879"/>
                    <a:pt x="80550" y="25925"/>
                  </a:cubicBezTo>
                  <a:cubicBezTo>
                    <a:pt x="80666" y="26074"/>
                    <a:pt x="80775" y="26210"/>
                    <a:pt x="80868" y="26335"/>
                  </a:cubicBezTo>
                  <a:cubicBezTo>
                    <a:pt x="81946" y="27764"/>
                    <a:pt x="82835" y="29354"/>
                    <a:pt x="83661" y="31345"/>
                  </a:cubicBezTo>
                  <a:cubicBezTo>
                    <a:pt x="84287" y="32848"/>
                    <a:pt x="85364" y="35767"/>
                    <a:pt x="85660" y="38663"/>
                  </a:cubicBezTo>
                  <a:lnTo>
                    <a:pt x="76327" y="38663"/>
                  </a:lnTo>
                  <a:cubicBezTo>
                    <a:pt x="76685" y="34328"/>
                    <a:pt x="75134" y="29497"/>
                    <a:pt x="72336" y="26295"/>
                  </a:cubicBezTo>
                  <a:cubicBezTo>
                    <a:pt x="70016" y="23636"/>
                    <a:pt x="66829" y="21619"/>
                    <a:pt x="62597" y="20130"/>
                  </a:cubicBezTo>
                  <a:cubicBezTo>
                    <a:pt x="58968" y="18853"/>
                    <a:pt x="54987" y="18071"/>
                    <a:pt x="50066" y="17668"/>
                  </a:cubicBezTo>
                  <a:cubicBezTo>
                    <a:pt x="47919" y="17494"/>
                    <a:pt x="45723" y="17407"/>
                    <a:pt x="43437" y="17407"/>
                  </a:cubicBezTo>
                  <a:cubicBezTo>
                    <a:pt x="41731" y="17407"/>
                    <a:pt x="39974" y="17455"/>
                    <a:pt x="38150" y="17552"/>
                  </a:cubicBezTo>
                  <a:cubicBezTo>
                    <a:pt x="34341" y="17757"/>
                    <a:pt x="31394" y="18197"/>
                    <a:pt x="28604" y="18985"/>
                  </a:cubicBezTo>
                  <a:cubicBezTo>
                    <a:pt x="27525" y="19288"/>
                    <a:pt x="26448" y="19608"/>
                    <a:pt x="25369" y="19927"/>
                  </a:cubicBezTo>
                  <a:cubicBezTo>
                    <a:pt x="21997" y="20924"/>
                    <a:pt x="18511" y="21956"/>
                    <a:pt x="15020" y="22506"/>
                  </a:cubicBezTo>
                  <a:cubicBezTo>
                    <a:pt x="13538" y="22740"/>
                    <a:pt x="11993" y="22922"/>
                    <a:pt x="10477" y="22922"/>
                  </a:cubicBezTo>
                  <a:cubicBezTo>
                    <a:pt x="7660" y="22922"/>
                    <a:pt x="4942" y="22294"/>
                    <a:pt x="2908" y="20201"/>
                  </a:cubicBezTo>
                  <a:cubicBezTo>
                    <a:pt x="2318" y="19594"/>
                    <a:pt x="445" y="17417"/>
                    <a:pt x="1110" y="14892"/>
                  </a:cubicBezTo>
                  <a:cubicBezTo>
                    <a:pt x="1609" y="13004"/>
                    <a:pt x="3139" y="11676"/>
                    <a:pt x="4417" y="10728"/>
                  </a:cubicBezTo>
                  <a:cubicBezTo>
                    <a:pt x="7502" y="8442"/>
                    <a:pt x="11094" y="7120"/>
                    <a:pt x="14506" y="5962"/>
                  </a:cubicBezTo>
                  <a:cubicBezTo>
                    <a:pt x="25380" y="2272"/>
                    <a:pt x="36012" y="403"/>
                    <a:pt x="46151" y="403"/>
                  </a:cubicBezTo>
                  <a:close/>
                  <a:moveTo>
                    <a:pt x="46184" y="0"/>
                  </a:moveTo>
                  <a:cubicBezTo>
                    <a:pt x="35995" y="0"/>
                    <a:pt x="25302" y="1873"/>
                    <a:pt x="14376" y="5582"/>
                  </a:cubicBezTo>
                  <a:cubicBezTo>
                    <a:pt x="10932" y="6749"/>
                    <a:pt x="7309" y="8083"/>
                    <a:pt x="4175" y="10405"/>
                  </a:cubicBezTo>
                  <a:cubicBezTo>
                    <a:pt x="2845" y="11391"/>
                    <a:pt x="1250" y="12780"/>
                    <a:pt x="720" y="14790"/>
                  </a:cubicBezTo>
                  <a:cubicBezTo>
                    <a:pt x="0" y="17521"/>
                    <a:pt x="1992" y="19837"/>
                    <a:pt x="2618" y="20484"/>
                  </a:cubicBezTo>
                  <a:cubicBezTo>
                    <a:pt x="4745" y="22672"/>
                    <a:pt x="7559" y="23326"/>
                    <a:pt x="10464" y="23326"/>
                  </a:cubicBezTo>
                  <a:cubicBezTo>
                    <a:pt x="12008" y="23326"/>
                    <a:pt x="13578" y="23141"/>
                    <a:pt x="15083" y="22903"/>
                  </a:cubicBezTo>
                  <a:cubicBezTo>
                    <a:pt x="18599" y="22350"/>
                    <a:pt x="22098" y="21314"/>
                    <a:pt x="25483" y="20314"/>
                  </a:cubicBezTo>
                  <a:cubicBezTo>
                    <a:pt x="26558" y="19996"/>
                    <a:pt x="27635" y="19678"/>
                    <a:pt x="28713" y="19374"/>
                  </a:cubicBezTo>
                  <a:cubicBezTo>
                    <a:pt x="31476" y="18595"/>
                    <a:pt x="34392" y="18158"/>
                    <a:pt x="38171" y="17957"/>
                  </a:cubicBezTo>
                  <a:cubicBezTo>
                    <a:pt x="39992" y="17859"/>
                    <a:pt x="41744" y="17811"/>
                    <a:pt x="43446" y="17811"/>
                  </a:cubicBezTo>
                  <a:cubicBezTo>
                    <a:pt x="45718" y="17811"/>
                    <a:pt x="47900" y="17898"/>
                    <a:pt x="50034" y="18072"/>
                  </a:cubicBezTo>
                  <a:cubicBezTo>
                    <a:pt x="54919" y="18471"/>
                    <a:pt x="58869" y="19245"/>
                    <a:pt x="62464" y="20513"/>
                  </a:cubicBezTo>
                  <a:cubicBezTo>
                    <a:pt x="66629" y="21980"/>
                    <a:pt x="69761" y="23959"/>
                    <a:pt x="72035" y="26564"/>
                  </a:cubicBezTo>
                  <a:cubicBezTo>
                    <a:pt x="74808" y="29740"/>
                    <a:pt x="76328" y="34562"/>
                    <a:pt x="75907" y="38847"/>
                  </a:cubicBezTo>
                  <a:lnTo>
                    <a:pt x="75885" y="39069"/>
                  </a:lnTo>
                  <a:lnTo>
                    <a:pt x="86103" y="39069"/>
                  </a:lnTo>
                  <a:lnTo>
                    <a:pt x="86083" y="38849"/>
                  </a:lnTo>
                  <a:cubicBezTo>
                    <a:pt x="85816" y="35827"/>
                    <a:pt x="84685" y="32755"/>
                    <a:pt x="84035" y="31193"/>
                  </a:cubicBezTo>
                  <a:cubicBezTo>
                    <a:pt x="83194" y="29170"/>
                    <a:pt x="82289" y="27550"/>
                    <a:pt x="81192" y="26094"/>
                  </a:cubicBezTo>
                  <a:cubicBezTo>
                    <a:pt x="81095" y="25968"/>
                    <a:pt x="80986" y="25829"/>
                    <a:pt x="80868" y="25679"/>
                  </a:cubicBezTo>
                  <a:cubicBezTo>
                    <a:pt x="80089" y="24692"/>
                    <a:pt x="78913" y="23196"/>
                    <a:pt x="79180" y="21893"/>
                  </a:cubicBezTo>
                  <a:cubicBezTo>
                    <a:pt x="79280" y="21406"/>
                    <a:pt x="79542" y="21057"/>
                    <a:pt x="79953" y="20860"/>
                  </a:cubicBezTo>
                  <a:cubicBezTo>
                    <a:pt x="80215" y="20736"/>
                    <a:pt x="80506" y="20684"/>
                    <a:pt x="80793" y="20684"/>
                  </a:cubicBezTo>
                  <a:cubicBezTo>
                    <a:pt x="81216" y="20684"/>
                    <a:pt x="81630" y="20796"/>
                    <a:pt x="81925" y="20950"/>
                  </a:cubicBezTo>
                  <a:cubicBezTo>
                    <a:pt x="83388" y="21710"/>
                    <a:pt x="84600" y="23365"/>
                    <a:pt x="85716" y="24991"/>
                  </a:cubicBezTo>
                  <a:cubicBezTo>
                    <a:pt x="86867" y="26672"/>
                    <a:pt x="87910" y="28506"/>
                    <a:pt x="88919" y="30277"/>
                  </a:cubicBezTo>
                  <a:cubicBezTo>
                    <a:pt x="90139" y="32421"/>
                    <a:pt x="91401" y="34638"/>
                    <a:pt x="92868" y="36611"/>
                  </a:cubicBezTo>
                  <a:cubicBezTo>
                    <a:pt x="93440" y="37380"/>
                    <a:pt x="94059" y="38160"/>
                    <a:pt x="94759" y="38996"/>
                  </a:cubicBezTo>
                  <a:lnTo>
                    <a:pt x="94819" y="39068"/>
                  </a:lnTo>
                  <a:lnTo>
                    <a:pt x="105303" y="39068"/>
                  </a:lnTo>
                  <a:cubicBezTo>
                    <a:pt x="107121" y="39068"/>
                    <a:pt x="108627" y="37217"/>
                    <a:pt x="108661" y="34947"/>
                  </a:cubicBezTo>
                  <a:lnTo>
                    <a:pt x="108663" y="34847"/>
                  </a:lnTo>
                  <a:lnTo>
                    <a:pt x="108584" y="34784"/>
                  </a:lnTo>
                  <a:cubicBezTo>
                    <a:pt x="104971" y="31939"/>
                    <a:pt x="101460" y="28897"/>
                    <a:pt x="98502" y="26300"/>
                  </a:cubicBezTo>
                  <a:cubicBezTo>
                    <a:pt x="96655" y="24675"/>
                    <a:pt x="94790" y="22989"/>
                    <a:pt x="92987" y="21357"/>
                  </a:cubicBezTo>
                  <a:cubicBezTo>
                    <a:pt x="89168" y="17899"/>
                    <a:pt x="85217" y="14326"/>
                    <a:pt x="81181" y="11127"/>
                  </a:cubicBezTo>
                  <a:cubicBezTo>
                    <a:pt x="72085" y="3918"/>
                    <a:pt x="60650" y="176"/>
                    <a:pt x="47197" y="6"/>
                  </a:cubicBezTo>
                  <a:cubicBezTo>
                    <a:pt x="46860" y="2"/>
                    <a:pt x="46522" y="0"/>
                    <a:pt x="461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1" name="Google Shape;1101;p34"/>
            <p:cNvSpPr/>
            <p:nvPr/>
          </p:nvSpPr>
          <p:spPr>
            <a:xfrm>
              <a:off x="5065015" y="-2406714"/>
              <a:ext cx="4355665" cy="807744"/>
            </a:xfrm>
            <a:custGeom>
              <a:avLst/>
              <a:gdLst/>
              <a:ahLst/>
              <a:cxnLst/>
              <a:rect l="l" t="t" r="r" b="b"/>
              <a:pathLst>
                <a:path w="108844" h="28164" extrusionOk="0">
                  <a:moveTo>
                    <a:pt x="105484" y="409"/>
                  </a:moveTo>
                  <a:cubicBezTo>
                    <a:pt x="107116" y="409"/>
                    <a:pt x="108443" y="2114"/>
                    <a:pt x="108443" y="4208"/>
                  </a:cubicBezTo>
                  <a:lnTo>
                    <a:pt x="108443" y="9441"/>
                  </a:lnTo>
                  <a:cubicBezTo>
                    <a:pt x="107791" y="9431"/>
                    <a:pt x="107138" y="9426"/>
                    <a:pt x="106485" y="9426"/>
                  </a:cubicBezTo>
                  <a:cubicBezTo>
                    <a:pt x="96929" y="9426"/>
                    <a:pt x="87281" y="10461"/>
                    <a:pt x="77432" y="11618"/>
                  </a:cubicBezTo>
                  <a:lnTo>
                    <a:pt x="74438" y="11967"/>
                  </a:lnTo>
                  <a:cubicBezTo>
                    <a:pt x="68077" y="12707"/>
                    <a:pt x="61497" y="13471"/>
                    <a:pt x="55052" y="14524"/>
                  </a:cubicBezTo>
                  <a:cubicBezTo>
                    <a:pt x="50937" y="15196"/>
                    <a:pt x="47239" y="15919"/>
                    <a:pt x="43750" y="16739"/>
                  </a:cubicBezTo>
                  <a:cubicBezTo>
                    <a:pt x="39671" y="17698"/>
                    <a:pt x="36280" y="18535"/>
                    <a:pt x="32894" y="19868"/>
                  </a:cubicBezTo>
                  <a:cubicBezTo>
                    <a:pt x="30642" y="20754"/>
                    <a:pt x="28443" y="21986"/>
                    <a:pt x="26315" y="23179"/>
                  </a:cubicBezTo>
                  <a:cubicBezTo>
                    <a:pt x="22603" y="25262"/>
                    <a:pt x="18761" y="27414"/>
                    <a:pt x="14582" y="27728"/>
                  </a:cubicBezTo>
                  <a:cubicBezTo>
                    <a:pt x="14284" y="27750"/>
                    <a:pt x="13983" y="27761"/>
                    <a:pt x="13680" y="27761"/>
                  </a:cubicBezTo>
                  <a:cubicBezTo>
                    <a:pt x="8600" y="27761"/>
                    <a:pt x="3011" y="24606"/>
                    <a:pt x="1265" y="17265"/>
                  </a:cubicBezTo>
                  <a:cubicBezTo>
                    <a:pt x="424" y="13728"/>
                    <a:pt x="774" y="10998"/>
                    <a:pt x="2304" y="9148"/>
                  </a:cubicBezTo>
                  <a:cubicBezTo>
                    <a:pt x="3847" y="7282"/>
                    <a:pt x="6123" y="6467"/>
                    <a:pt x="8144" y="5916"/>
                  </a:cubicBezTo>
                  <a:cubicBezTo>
                    <a:pt x="14663" y="4135"/>
                    <a:pt x="21503" y="4060"/>
                    <a:pt x="27536" y="3991"/>
                  </a:cubicBezTo>
                  <a:lnTo>
                    <a:pt x="28284" y="3982"/>
                  </a:lnTo>
                  <a:cubicBezTo>
                    <a:pt x="35338" y="3908"/>
                    <a:pt x="42635" y="3830"/>
                    <a:pt x="49562" y="1411"/>
                  </a:cubicBezTo>
                  <a:cubicBezTo>
                    <a:pt x="50530" y="1072"/>
                    <a:pt x="51303" y="753"/>
                    <a:pt x="51989" y="409"/>
                  </a:cubicBezTo>
                  <a:lnTo>
                    <a:pt x="51989" y="410"/>
                  </a:lnTo>
                  <a:lnTo>
                    <a:pt x="77472" y="410"/>
                  </a:lnTo>
                  <a:cubicBezTo>
                    <a:pt x="75657" y="1022"/>
                    <a:pt x="73845" y="1526"/>
                    <a:pt x="72138" y="1986"/>
                  </a:cubicBezTo>
                  <a:cubicBezTo>
                    <a:pt x="71479" y="2162"/>
                    <a:pt x="70816" y="2334"/>
                    <a:pt x="70156" y="2505"/>
                  </a:cubicBezTo>
                  <a:cubicBezTo>
                    <a:pt x="68329" y="2977"/>
                    <a:pt x="66440" y="3467"/>
                    <a:pt x="64605" y="4082"/>
                  </a:cubicBezTo>
                  <a:cubicBezTo>
                    <a:pt x="61004" y="5291"/>
                    <a:pt x="57124" y="6040"/>
                    <a:pt x="52740" y="6369"/>
                  </a:cubicBezTo>
                  <a:cubicBezTo>
                    <a:pt x="49638" y="6602"/>
                    <a:pt x="46418" y="6602"/>
                    <a:pt x="43304" y="6603"/>
                  </a:cubicBezTo>
                  <a:cubicBezTo>
                    <a:pt x="34965" y="6606"/>
                    <a:pt x="26344" y="6609"/>
                    <a:pt x="18528" y="10955"/>
                  </a:cubicBezTo>
                  <a:cubicBezTo>
                    <a:pt x="14223" y="13350"/>
                    <a:pt x="12644" y="15910"/>
                    <a:pt x="13835" y="18561"/>
                  </a:cubicBezTo>
                  <a:cubicBezTo>
                    <a:pt x="14838" y="20791"/>
                    <a:pt x="17057" y="22107"/>
                    <a:pt x="18813" y="22421"/>
                  </a:cubicBezTo>
                  <a:cubicBezTo>
                    <a:pt x="19239" y="22498"/>
                    <a:pt x="19668" y="22533"/>
                    <a:pt x="20097" y="22533"/>
                  </a:cubicBezTo>
                  <a:cubicBezTo>
                    <a:pt x="22307" y="22533"/>
                    <a:pt x="24513" y="21604"/>
                    <a:pt x="26433" y="20647"/>
                  </a:cubicBezTo>
                  <a:cubicBezTo>
                    <a:pt x="27444" y="20142"/>
                    <a:pt x="28451" y="19561"/>
                    <a:pt x="29427" y="18998"/>
                  </a:cubicBezTo>
                  <a:cubicBezTo>
                    <a:pt x="30955" y="18116"/>
                    <a:pt x="32534" y="17203"/>
                    <a:pt x="34157" y="16576"/>
                  </a:cubicBezTo>
                  <a:cubicBezTo>
                    <a:pt x="37956" y="15106"/>
                    <a:pt x="41874" y="14247"/>
                    <a:pt x="44864" y="13661"/>
                  </a:cubicBezTo>
                  <a:cubicBezTo>
                    <a:pt x="49244" y="12804"/>
                    <a:pt x="53720" y="12190"/>
                    <a:pt x="58050" y="11597"/>
                  </a:cubicBezTo>
                  <a:cubicBezTo>
                    <a:pt x="61146" y="11172"/>
                    <a:pt x="64344" y="10734"/>
                    <a:pt x="67486" y="10209"/>
                  </a:cubicBezTo>
                  <a:cubicBezTo>
                    <a:pt x="71305" y="9572"/>
                    <a:pt x="74827" y="8898"/>
                    <a:pt x="78252" y="8150"/>
                  </a:cubicBezTo>
                  <a:cubicBezTo>
                    <a:pt x="80759" y="7602"/>
                    <a:pt x="84017" y="6743"/>
                    <a:pt x="86995" y="4937"/>
                  </a:cubicBezTo>
                  <a:cubicBezTo>
                    <a:pt x="88677" y="3915"/>
                    <a:pt x="90044" y="2435"/>
                    <a:pt x="91173" y="409"/>
                  </a:cubicBezTo>
                  <a:close/>
                  <a:moveTo>
                    <a:pt x="90934" y="0"/>
                  </a:moveTo>
                  <a:lnTo>
                    <a:pt x="90877" y="105"/>
                  </a:lnTo>
                  <a:cubicBezTo>
                    <a:pt x="89755" y="2148"/>
                    <a:pt x="88458" y="3572"/>
                    <a:pt x="86786" y="4587"/>
                  </a:cubicBezTo>
                  <a:cubicBezTo>
                    <a:pt x="83860" y="6361"/>
                    <a:pt x="80642" y="7209"/>
                    <a:pt x="78166" y="7749"/>
                  </a:cubicBezTo>
                  <a:cubicBezTo>
                    <a:pt x="74747" y="8496"/>
                    <a:pt x="71232" y="9168"/>
                    <a:pt x="67420" y="9804"/>
                  </a:cubicBezTo>
                  <a:cubicBezTo>
                    <a:pt x="64284" y="10326"/>
                    <a:pt x="61086" y="10767"/>
                    <a:pt x="57994" y="11189"/>
                  </a:cubicBezTo>
                  <a:cubicBezTo>
                    <a:pt x="53660" y="11784"/>
                    <a:pt x="49177" y="12398"/>
                    <a:pt x="44787" y="13257"/>
                  </a:cubicBezTo>
                  <a:cubicBezTo>
                    <a:pt x="41781" y="13846"/>
                    <a:pt x="37840" y="14712"/>
                    <a:pt x="34011" y="16192"/>
                  </a:cubicBezTo>
                  <a:cubicBezTo>
                    <a:pt x="32361" y="16832"/>
                    <a:pt x="30768" y="17751"/>
                    <a:pt x="29227" y="18641"/>
                  </a:cubicBezTo>
                  <a:cubicBezTo>
                    <a:pt x="28257" y="19199"/>
                    <a:pt x="27256" y="19778"/>
                    <a:pt x="26252" y="20278"/>
                  </a:cubicBezTo>
                  <a:cubicBezTo>
                    <a:pt x="24377" y="21213"/>
                    <a:pt x="22228" y="22123"/>
                    <a:pt x="20096" y="22123"/>
                  </a:cubicBezTo>
                  <a:cubicBezTo>
                    <a:pt x="19691" y="22123"/>
                    <a:pt x="19286" y="22090"/>
                    <a:pt x="18884" y="22019"/>
                  </a:cubicBezTo>
                  <a:cubicBezTo>
                    <a:pt x="17234" y="21723"/>
                    <a:pt x="15146" y="20485"/>
                    <a:pt x="14203" y="18389"/>
                  </a:cubicBezTo>
                  <a:cubicBezTo>
                    <a:pt x="13112" y="15962"/>
                    <a:pt x="14633" y="13577"/>
                    <a:pt x="18725" y="11302"/>
                  </a:cubicBezTo>
                  <a:cubicBezTo>
                    <a:pt x="26450" y="7006"/>
                    <a:pt x="35017" y="7004"/>
                    <a:pt x="43304" y="7002"/>
                  </a:cubicBezTo>
                  <a:cubicBezTo>
                    <a:pt x="46426" y="7002"/>
                    <a:pt x="49654" y="6999"/>
                    <a:pt x="52770" y="6766"/>
                  </a:cubicBezTo>
                  <a:cubicBezTo>
                    <a:pt x="57188" y="6433"/>
                    <a:pt x="61100" y="5680"/>
                    <a:pt x="64734" y="4460"/>
                  </a:cubicBezTo>
                  <a:cubicBezTo>
                    <a:pt x="66555" y="3847"/>
                    <a:pt x="68437" y="3359"/>
                    <a:pt x="70258" y="2889"/>
                  </a:cubicBezTo>
                  <a:cubicBezTo>
                    <a:pt x="70921" y="2718"/>
                    <a:pt x="71583" y="2546"/>
                    <a:pt x="72244" y="2369"/>
                  </a:cubicBezTo>
                  <a:cubicBezTo>
                    <a:pt x="74310" y="1815"/>
                    <a:pt x="76526" y="1191"/>
                    <a:pt x="78725" y="393"/>
                  </a:cubicBezTo>
                  <a:lnTo>
                    <a:pt x="79801" y="3"/>
                  </a:lnTo>
                  <a:lnTo>
                    <a:pt x="51891" y="3"/>
                  </a:lnTo>
                  <a:lnTo>
                    <a:pt x="51849" y="25"/>
                  </a:lnTo>
                  <a:cubicBezTo>
                    <a:pt x="51168" y="369"/>
                    <a:pt x="50398" y="688"/>
                    <a:pt x="49430" y="1026"/>
                  </a:cubicBezTo>
                  <a:cubicBezTo>
                    <a:pt x="42565" y="3424"/>
                    <a:pt x="35301" y="3502"/>
                    <a:pt x="28279" y="3577"/>
                  </a:cubicBezTo>
                  <a:lnTo>
                    <a:pt x="27530" y="3587"/>
                  </a:lnTo>
                  <a:cubicBezTo>
                    <a:pt x="21472" y="3654"/>
                    <a:pt x="14606" y="3731"/>
                    <a:pt x="8035" y="5524"/>
                  </a:cubicBezTo>
                  <a:cubicBezTo>
                    <a:pt x="5955" y="6091"/>
                    <a:pt x="3608" y="6937"/>
                    <a:pt x="1994" y="8889"/>
                  </a:cubicBezTo>
                  <a:cubicBezTo>
                    <a:pt x="378" y="10842"/>
                    <a:pt x="1" y="13691"/>
                    <a:pt x="872" y="17356"/>
                  </a:cubicBezTo>
                  <a:cubicBezTo>
                    <a:pt x="2415" y="23842"/>
                    <a:pt x="7591" y="28164"/>
                    <a:pt x="13647" y="28164"/>
                  </a:cubicBezTo>
                  <a:cubicBezTo>
                    <a:pt x="13966" y="28164"/>
                    <a:pt x="14287" y="28154"/>
                    <a:pt x="14609" y="28121"/>
                  </a:cubicBezTo>
                  <a:cubicBezTo>
                    <a:pt x="18878" y="27800"/>
                    <a:pt x="22758" y="25623"/>
                    <a:pt x="26511" y="23520"/>
                  </a:cubicBezTo>
                  <a:cubicBezTo>
                    <a:pt x="28626" y="22334"/>
                    <a:pt x="30812" y="21108"/>
                    <a:pt x="33038" y="20233"/>
                  </a:cubicBezTo>
                  <a:cubicBezTo>
                    <a:pt x="36400" y="18911"/>
                    <a:pt x="39775" y="18075"/>
                    <a:pt x="43838" y="17121"/>
                  </a:cubicBezTo>
                  <a:cubicBezTo>
                    <a:pt x="47319" y="16305"/>
                    <a:pt x="51008" y="15582"/>
                    <a:pt x="55113" y="14912"/>
                  </a:cubicBezTo>
                  <a:cubicBezTo>
                    <a:pt x="61550" y="13861"/>
                    <a:pt x="68126" y="13097"/>
                    <a:pt x="74484" y="12357"/>
                  </a:cubicBezTo>
                  <a:lnTo>
                    <a:pt x="77477" y="12010"/>
                  </a:lnTo>
                  <a:cubicBezTo>
                    <a:pt x="87323" y="10854"/>
                    <a:pt x="96973" y="9822"/>
                    <a:pt x="106514" y="9822"/>
                  </a:cubicBezTo>
                  <a:cubicBezTo>
                    <a:pt x="107222" y="9822"/>
                    <a:pt x="107930" y="9827"/>
                    <a:pt x="108637" y="9839"/>
                  </a:cubicBezTo>
                  <a:lnTo>
                    <a:pt x="108843" y="9842"/>
                  </a:lnTo>
                  <a:lnTo>
                    <a:pt x="108843" y="4203"/>
                  </a:lnTo>
                  <a:cubicBezTo>
                    <a:pt x="108843" y="1884"/>
                    <a:pt x="107336" y="0"/>
                    <a:pt x="10548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491271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000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821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49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029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06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6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2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545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515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466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11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5797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20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9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664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9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735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930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002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2574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33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5164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986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3645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59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345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793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8381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1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5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0" y="931333"/>
            <a:ext cx="12192000" cy="55880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04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16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8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40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DD7636-5BE1-44BC-BB5F-15739D9E18E1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7C0E1D-24C4-406F-9615-DBDA8D2D1F9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451598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145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213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72542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41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FD9D74-47D9-4702-A33C-335B63B48DB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C47A4-756D-490B-A52F-7D9E2C9FC05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2781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480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0FBDFE-C587-4B4C-A407-44438C67B59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AE70B2-8BF9-45C0-BB95-33D1B9D3A85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274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317185"/>
      </p:ext>
    </p:extLst>
  </p:cSld>
  <p:clrMapOvr>
    <a:masterClrMapping/>
  </p:clrMapOvr>
  <p:transition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301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07499"/>
      </p:ext>
    </p:extLst>
  </p:cSld>
  <p:clrMapOvr>
    <a:masterClrMapping/>
  </p:clrMapOvr>
  <p:transition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8E3A217-BC89-4535-BA7B-D29B086DDA80}"/>
              </a:ext>
            </a:extLst>
          </p:cNvPr>
          <p:cNvSpPr txBox="1"/>
          <p:nvPr userDrawn="1"/>
        </p:nvSpPr>
        <p:spPr>
          <a:xfrm>
            <a:off x="347520" y="6472339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2700894985"/>
      </p:ext>
    </p:extLst>
  </p:cSld>
  <p:clrMapOvr>
    <a:masterClrMapping/>
  </p:clrMapOvr>
  <p:transition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" y="0"/>
            <a:ext cx="121911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1AB3103-3254-4759-A264-B607729345EA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</p:spTree>
    <p:extLst>
      <p:ext uri="{BB962C8B-B14F-4D97-AF65-F5344CB8AC3E}">
        <p14:creationId xmlns:p14="http://schemas.microsoft.com/office/powerpoint/2010/main" val="45818453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47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D749347-9CEA-4FD2-89F5-3308BC4285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790"/>
          <a:stretch/>
        </p:blipFill>
        <p:spPr>
          <a:xfrm>
            <a:off x="0" y="13918"/>
            <a:ext cx="12191999" cy="6830164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xmlns="" id="{993A6C05-0815-4B8D-A0DC-C09B75EA3F71}"/>
              </a:ext>
            </a:extLst>
          </p:cNvPr>
          <p:cNvGrpSpPr/>
          <p:nvPr userDrawn="1"/>
        </p:nvGrpSpPr>
        <p:grpSpPr>
          <a:xfrm>
            <a:off x="362856" y="324683"/>
            <a:ext cx="11466285" cy="6208634"/>
            <a:chOff x="762000" y="3854062"/>
            <a:chExt cx="12192000" cy="3003938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xmlns="" id="{BB0CFF14-A843-4740-9B9C-1E2CDEB61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1" cy="3003938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72385BBB-B2AD-4DDB-9E8C-6EAAF33A00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BC91483-9B92-4FE7-BB8A-183010849C19}"/>
              </a:ext>
            </a:extLst>
          </p:cNvPr>
          <p:cNvSpPr txBox="1"/>
          <p:nvPr userDrawn="1"/>
        </p:nvSpPr>
        <p:spPr>
          <a:xfrm>
            <a:off x="239456" y="184666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1B66D19-ACA4-4743-A3A3-A8469A2F63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5554301" y="-1"/>
            <a:ext cx="2468202" cy="252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188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7486C516-B32D-4F91-ACF5-5EB36252739B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37CAAA47-1E71-4457-9242-3BF0795A752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45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E69BB3BF-623B-4FF9-9F9C-D47DA0C81497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C93EC7B7-A434-49E8-A4F0-0B14F40C6DBC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597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469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07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753A16-C989-462A-88F5-F9F9F89966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CE09D62B-BDD4-4E51-A7A7-C3E566D966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67BE05-9FDF-4B93-BCBC-4153B5D58B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E1B7107-326F-4AF9-A94F-0DA6B002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0B892D-91A0-4C2B-BFF0-E3A9B85AB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5049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623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428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957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612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304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6219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549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705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856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962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738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54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984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55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375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721ED8F-9461-4445-B4B0-8B28FA65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0E5BAA1-8A99-415B-891B-E12B67C9EF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5513D63-BB71-4F40-A0A8-2527C7CC05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85C825B-F7F9-4191-8639-18121069A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7D74CA8-C4E1-4629-8C7B-8CBF4F9ED0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71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4AD80E-FCF6-4DD4-A489-6C1E8703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584E3C6-8CDE-45C8-99D3-F7B3044FFC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590C76B-7704-4CA0-96A2-DCE6E0AD0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EFB7959-00E1-4BFA-B982-423F20752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900048-252E-4B60-9148-D94EF67AB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3455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1BF3265-6F98-433D-B819-95C459BB8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1ADE77-090E-4833-9C82-BADF47F812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C79EA0-21C8-4DB3-BE4D-2E3091E942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10DFFC6-9632-4517-B282-A52CB30ED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E84460B-ED9C-4F3E-AA90-5309831E0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EBBB2B6-97E8-4261-8326-CA478E0665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6234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195A49-95FD-4017-8656-19A913B21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A870C78-DB67-4E43-9448-555B51ACD2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65878393-488B-40CF-8CD9-D398CFC828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2D7900F6-DF10-4C47-B0FB-AA3D8E2834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C2D4197-85E2-484C-AE91-F9B597B79F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9732FCE-1155-4728-8D81-8F1F3AF135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E578ED8C-0590-401A-A39C-0ABB872A14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922EF83-8DDB-4953-86B3-4487DEB18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93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18AF358-4350-40E5-AAE7-30AA28E5E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A868364-EFC0-4919-93E3-A2F83591F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EB2B2C8-44E7-43E9-9D07-11D2C9BD0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4DDCCFE-3BC0-4A5B-879B-05A37BE5B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101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595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7249EF2-0DB9-47C5-B4E5-D2318DAFEE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6EB962-F497-46A4-B63D-578791481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963092-C1D7-4DCC-8A10-4773C4A0CF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807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0" y="72019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E5B826-6809-49B3-9B4B-177D412235B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9317463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1AD0B5-09AD-499F-88BC-01FCE55CDA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微软雅黑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44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3729CEB-3A1A-46BD-BC84-1D2C498F3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6EBB1C0-77C6-4CDD-8BA8-22EF177597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7FE1DF2-0D50-4538-BA0D-D34D2920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BF1E3F4-90F3-4508-B61E-67133416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149789-9AA3-4E56-A9B6-662EB8D724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1556D76-5190-4228-A52D-424DBC545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802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17041-56E9-44E4-82ED-E461AB9A6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1CB9EA3-C0FF-4F16-818E-71676501564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5062CD7-CD22-4752-9DDF-103BA0AC2F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3D7B27F-9B11-4FF7-A38C-8D7FE409F6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06A60C4-BACC-4F06-98D6-044865EB1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1584829-790B-41F5-A9E1-F10EEA616B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038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8A27C98-0FDD-472F-890F-A2D35B4A0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66A242B-8ED8-491D-8557-C358B8753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33CB650-2994-45AE-A480-D13F913513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C7F4F41-601F-4DD8-8639-90DBC3C68B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640D91E-9BB4-42CD-A387-CB7510FD1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731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DE194D9-39BF-451C-A5BD-C1FDFC2289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872D16A-0B96-45DB-BA44-7D1BC269B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7448866-8B9C-4978-82FC-11F36882D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055BD3-3452-45F2-92B0-007B816FA07C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E5FE7C-1323-456B-A18A-1766FEC53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EC5EF1E-73A3-4792-A954-4F22C506E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9508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734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77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541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956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35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19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tags" Target="../tags/tag1.xml"/><Relationship Id="rId3" Type="http://schemas.openxmlformats.org/officeDocument/2006/relationships/slideLayout" Target="../slideLayouts/slideLayout51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tags" Target="../tags/tag3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image" Target="../media/image6.png"/><Relationship Id="rId10" Type="http://schemas.openxmlformats.org/officeDocument/2006/relationships/slideLayout" Target="../slideLayouts/slideLayout58.xml"/><Relationship Id="rId19" Type="http://schemas.openxmlformats.org/officeDocument/2006/relationships/tags" Target="../tags/tag2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image" Target="../media/image5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26" Type="http://schemas.openxmlformats.org/officeDocument/2006/relationships/slideLayout" Target="../slideLayouts/slideLayout90.xml"/><Relationship Id="rId3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8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5" Type="http://schemas.openxmlformats.org/officeDocument/2006/relationships/slideLayout" Target="../slideLayouts/slideLayout89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29" Type="http://schemas.openxmlformats.org/officeDocument/2006/relationships/slideLayout" Target="../slideLayouts/slideLayout93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24" Type="http://schemas.openxmlformats.org/officeDocument/2006/relationships/slideLayout" Target="../slideLayouts/slideLayout88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23" Type="http://schemas.openxmlformats.org/officeDocument/2006/relationships/slideLayout" Target="../slideLayouts/slideLayout87.xml"/><Relationship Id="rId28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31" Type="http://schemas.openxmlformats.org/officeDocument/2006/relationships/image" Target="../media/image12.png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Relationship Id="rId22" Type="http://schemas.openxmlformats.org/officeDocument/2006/relationships/slideLayout" Target="../slideLayouts/slideLayout86.xml"/><Relationship Id="rId27" Type="http://schemas.openxmlformats.org/officeDocument/2006/relationships/slideLayout" Target="../slideLayouts/slideLayout91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slideLayout" Target="../slideLayouts/slideLayout111.xml"/><Relationship Id="rId26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96.xml"/><Relationship Id="rId21" Type="http://schemas.openxmlformats.org/officeDocument/2006/relationships/slideLayout" Target="../slideLayouts/slideLayout114.xml"/><Relationship Id="rId34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5" Type="http://schemas.openxmlformats.org/officeDocument/2006/relationships/slideLayout" Target="../slideLayouts/slideLayout118.xml"/><Relationship Id="rId33" Type="http://schemas.openxmlformats.org/officeDocument/2006/relationships/slideLayout" Target="../slideLayouts/slideLayout126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slideLayout" Target="../slideLayouts/slideLayout113.xml"/><Relationship Id="rId29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24" Type="http://schemas.openxmlformats.org/officeDocument/2006/relationships/slideLayout" Target="../slideLayouts/slideLayout117.xml"/><Relationship Id="rId32" Type="http://schemas.openxmlformats.org/officeDocument/2006/relationships/slideLayout" Target="../slideLayouts/slideLayout125.xml"/><Relationship Id="rId37" Type="http://schemas.openxmlformats.org/officeDocument/2006/relationships/theme" Target="../theme/theme5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23" Type="http://schemas.openxmlformats.org/officeDocument/2006/relationships/slideLayout" Target="../slideLayouts/slideLayout116.xml"/><Relationship Id="rId28" Type="http://schemas.openxmlformats.org/officeDocument/2006/relationships/slideLayout" Target="../slideLayouts/slideLayout121.xml"/><Relationship Id="rId36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03.xml"/><Relationship Id="rId19" Type="http://schemas.openxmlformats.org/officeDocument/2006/relationships/slideLayout" Target="../slideLayouts/slideLayout112.xml"/><Relationship Id="rId31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slideLayout" Target="../slideLayouts/slideLayout115.xml"/><Relationship Id="rId27" Type="http://schemas.openxmlformats.org/officeDocument/2006/relationships/slideLayout" Target="../slideLayouts/slideLayout120.xml"/><Relationship Id="rId30" Type="http://schemas.openxmlformats.org/officeDocument/2006/relationships/slideLayout" Target="../slideLayouts/slideLayout123.xml"/><Relationship Id="rId35" Type="http://schemas.openxmlformats.org/officeDocument/2006/relationships/slideLayout" Target="../slideLayouts/slideLayout12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13" Type="http://schemas.openxmlformats.org/officeDocument/2006/relationships/slideLayout" Target="../slideLayouts/slideLayout142.xml"/><Relationship Id="rId18" Type="http://schemas.openxmlformats.org/officeDocument/2006/relationships/slideLayout" Target="../slideLayouts/slideLayout147.xml"/><Relationship Id="rId26" Type="http://schemas.openxmlformats.org/officeDocument/2006/relationships/slideLayout" Target="../slideLayouts/slideLayout155.xml"/><Relationship Id="rId3" Type="http://schemas.openxmlformats.org/officeDocument/2006/relationships/slideLayout" Target="../slideLayouts/slideLayout132.xml"/><Relationship Id="rId21" Type="http://schemas.openxmlformats.org/officeDocument/2006/relationships/slideLayout" Target="../slideLayouts/slideLayout150.xml"/><Relationship Id="rId34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36.xml"/><Relationship Id="rId12" Type="http://schemas.openxmlformats.org/officeDocument/2006/relationships/slideLayout" Target="../slideLayouts/slideLayout141.xml"/><Relationship Id="rId17" Type="http://schemas.openxmlformats.org/officeDocument/2006/relationships/slideLayout" Target="../slideLayouts/slideLayout146.xml"/><Relationship Id="rId25" Type="http://schemas.openxmlformats.org/officeDocument/2006/relationships/slideLayout" Target="../slideLayouts/slideLayout154.xml"/><Relationship Id="rId33" Type="http://schemas.openxmlformats.org/officeDocument/2006/relationships/slideLayout" Target="../slideLayouts/slideLayout162.xml"/><Relationship Id="rId38" Type="http://schemas.openxmlformats.org/officeDocument/2006/relationships/image" Target="../media/image2.png"/><Relationship Id="rId2" Type="http://schemas.openxmlformats.org/officeDocument/2006/relationships/slideLayout" Target="../slideLayouts/slideLayout131.xml"/><Relationship Id="rId16" Type="http://schemas.openxmlformats.org/officeDocument/2006/relationships/slideLayout" Target="../slideLayouts/slideLayout145.xml"/><Relationship Id="rId20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8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24" Type="http://schemas.openxmlformats.org/officeDocument/2006/relationships/slideLayout" Target="../slideLayouts/slideLayout153.xml"/><Relationship Id="rId32" Type="http://schemas.openxmlformats.org/officeDocument/2006/relationships/slideLayout" Target="../slideLayouts/slideLayout161.xml"/><Relationship Id="rId37" Type="http://schemas.openxmlformats.org/officeDocument/2006/relationships/theme" Target="../theme/theme6.xml"/><Relationship Id="rId5" Type="http://schemas.openxmlformats.org/officeDocument/2006/relationships/slideLayout" Target="../slideLayouts/slideLayout134.xml"/><Relationship Id="rId15" Type="http://schemas.openxmlformats.org/officeDocument/2006/relationships/slideLayout" Target="../slideLayouts/slideLayout144.xml"/><Relationship Id="rId23" Type="http://schemas.openxmlformats.org/officeDocument/2006/relationships/slideLayout" Target="../slideLayouts/slideLayout152.xml"/><Relationship Id="rId28" Type="http://schemas.openxmlformats.org/officeDocument/2006/relationships/slideLayout" Target="../slideLayouts/slideLayout157.xml"/><Relationship Id="rId36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8.xml"/><Relationship Id="rId31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Relationship Id="rId14" Type="http://schemas.openxmlformats.org/officeDocument/2006/relationships/slideLayout" Target="../slideLayouts/slideLayout143.xml"/><Relationship Id="rId22" Type="http://schemas.openxmlformats.org/officeDocument/2006/relationships/slideLayout" Target="../slideLayouts/slideLayout151.xml"/><Relationship Id="rId27" Type="http://schemas.openxmlformats.org/officeDocument/2006/relationships/slideLayout" Target="../slideLayouts/slideLayout156.xml"/><Relationship Id="rId30" Type="http://schemas.openxmlformats.org/officeDocument/2006/relationships/slideLayout" Target="../slideLayouts/slideLayout159.xml"/><Relationship Id="rId35" Type="http://schemas.openxmlformats.org/officeDocument/2006/relationships/slideLayout" Target="../slideLayouts/slideLayout1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67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image" Target="../media/image15.png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431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831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  <p:sldLayoutId id="2147483703" r:id="rId18"/>
    <p:sldLayoutId id="2147483704" r:id="rId19"/>
    <p:sldLayoutId id="2147483705" r:id="rId20"/>
    <p:sldLayoutId id="2147483706" r:id="rId21"/>
    <p:sldLayoutId id="2147483707" r:id="rId22"/>
    <p:sldLayoutId id="2147483708" r:id="rId23"/>
    <p:sldLayoutId id="2147483709" r:id="rId24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2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8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9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黑体" panose="02010609060101010101" pitchFamily="49" charset="-122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2" name="KSO_TEMPLATE" hidden="1"/>
          <p:cNvSpPr/>
          <p:nvPr userDrawn="1">
            <p:custDataLst>
              <p:tags r:id="rId20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59号-创粗黑"/>
              <a:ea typeface="思源黑体 CN Medium" pitchFamily="34" charset="-122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255F3D8-BD0A-4C23-A818-EA0E1FB622A8}"/>
              </a:ext>
            </a:extLst>
          </p:cNvPr>
          <p:cNvSpPr txBox="1"/>
          <p:nvPr userDrawn="1"/>
        </p:nvSpPr>
        <p:spPr>
          <a:xfrm>
            <a:off x="11108049" y="114300"/>
            <a:ext cx="108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60000"/>
                    <a:lumOff val="40000"/>
                  </a:srgbClr>
                </a:solidFill>
                <a:effectLst/>
                <a:uLnTx/>
                <a:uFillTx/>
                <a:latin typeface="UTM Ong Do Gia" panose="02040603050506020204" pitchFamily="18" charset="0"/>
                <a:cs typeface="+mn-cs"/>
              </a:rPr>
              <a:t>MĂNG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582F684-C933-444B-8440-6081226CC2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3578544" y="-236258"/>
            <a:ext cx="2468202" cy="25283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B6BBA82F-504D-49B6-961B-4F2EC60DEA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62"/>
          <a:stretch/>
        </p:blipFill>
        <p:spPr>
          <a:xfrm>
            <a:off x="-7350444" y="9374946"/>
            <a:ext cx="1031287" cy="1056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3753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6" r:id="rId15"/>
    <p:sldLayoutId id="2147483727" r:id="rId16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C49C910C-5ECA-4F90-BDAB-405FF6A9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5384371-A2B9-4A64-937C-22C4EBAD66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B9F68A-81D8-4311-9B7D-798BC8DFB1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F2CA7B6-7EA8-43CE-AE64-656B4BC1F3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B905E8-4D7D-4C05-ADDF-B87D6564620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53F745-4A5F-450B-8339-C006011B4B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63"/>
          <a:stretch/>
        </p:blipFill>
        <p:spPr>
          <a:xfrm>
            <a:off x="-6344605" y="9178021"/>
            <a:ext cx="1128065" cy="1147858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9FE66EE2-03CE-43A9-BE4E-E0A6A750E3B3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0E28C966-1D4E-4E18-BC99-19F96C309AB0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144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  <p:sldLayoutId id="2147483741" r:id="rId13"/>
    <p:sldLayoutId id="2147483742" r:id="rId14"/>
    <p:sldLayoutId id="2147483743" r:id="rId15"/>
    <p:sldLayoutId id="2147483744" r:id="rId16"/>
    <p:sldLayoutId id="2147483745" r:id="rId17"/>
    <p:sldLayoutId id="2147483746" r:id="rId18"/>
    <p:sldLayoutId id="2147483747" r:id="rId19"/>
    <p:sldLayoutId id="2147483748" r:id="rId20"/>
    <p:sldLayoutId id="2147483749" r:id="rId21"/>
    <p:sldLayoutId id="2147483750" r:id="rId22"/>
    <p:sldLayoutId id="2147483751" r:id="rId23"/>
    <p:sldLayoutId id="2147483752" r:id="rId24"/>
    <p:sldLayoutId id="2147483753" r:id="rId25"/>
    <p:sldLayoutId id="2147483754" r:id="rId26"/>
    <p:sldLayoutId id="2147483755" r:id="rId27"/>
    <p:sldLayoutId id="2147483756" r:id="rId28"/>
    <p:sldLayoutId id="2147483757" r:id="rId29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688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  <p:sldLayoutId id="2147483777" r:id="rId19"/>
    <p:sldLayoutId id="2147483778" r:id="rId20"/>
    <p:sldLayoutId id="2147483779" r:id="rId21"/>
    <p:sldLayoutId id="2147483780" r:id="rId22"/>
    <p:sldLayoutId id="2147483781" r:id="rId23"/>
    <p:sldLayoutId id="2147483782" r:id="rId24"/>
    <p:sldLayoutId id="2147483783" r:id="rId25"/>
    <p:sldLayoutId id="2147483784" r:id="rId26"/>
    <p:sldLayoutId id="2147483785" r:id="rId27"/>
    <p:sldLayoutId id="2147483786" r:id="rId28"/>
    <p:sldLayoutId id="2147483787" r:id="rId29"/>
    <p:sldLayoutId id="2147483788" r:id="rId30"/>
    <p:sldLayoutId id="2147483789" r:id="rId31"/>
    <p:sldLayoutId id="2147483790" r:id="rId32"/>
    <p:sldLayoutId id="2147483791" r:id="rId33"/>
    <p:sldLayoutId id="2147483792" r:id="rId34"/>
    <p:sldLayoutId id="2147483793" r:id="rId35"/>
    <p:sldLayoutId id="2147483794" r:id="rId36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11/23/2024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A5509F46-346F-46C9-AC1D-17BCDD8A6536}"/>
              </a:ext>
            </a:extLst>
          </p:cNvPr>
          <p:cNvSpPr txBox="1">
            <a:spLocks/>
          </p:cNvSpPr>
          <p:nvPr userDrawn="1"/>
        </p:nvSpPr>
        <p:spPr>
          <a:xfrm>
            <a:off x="11180956" y="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xmlns="" id="{47D00C6C-574C-452A-8494-2672CE958EA4}"/>
              </a:ext>
            </a:extLst>
          </p:cNvPr>
          <p:cNvSpPr txBox="1">
            <a:spLocks/>
          </p:cNvSpPr>
          <p:nvPr userDrawn="1"/>
        </p:nvSpPr>
        <p:spPr>
          <a:xfrm>
            <a:off x="0" y="-4286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xmlns="" id="{1C86E558-CFC0-4F2C-BED2-4F7D4E9978FC}"/>
              </a:ext>
            </a:extLst>
          </p:cNvPr>
          <p:cNvSpPr txBox="1">
            <a:spLocks/>
          </p:cNvSpPr>
          <p:nvPr userDrawn="1"/>
        </p:nvSpPr>
        <p:spPr>
          <a:xfrm>
            <a:off x="11180956" y="65357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xmlns="" id="{F773F61D-E50E-4E46-B923-7096585929ED}"/>
              </a:ext>
            </a:extLst>
          </p:cNvPr>
          <p:cNvSpPr txBox="1">
            <a:spLocks/>
          </p:cNvSpPr>
          <p:nvPr userDrawn="1"/>
        </p:nvSpPr>
        <p:spPr>
          <a:xfrm>
            <a:off x="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accent6">
                    <a:lumMod val="50000"/>
                  </a:schemeClr>
                </a:solidFill>
                <a:latin typeface="#9Slide03 AmpleSoft Bold" panose="02000000000000000000" pitchFamily="2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9BBB59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3 AmpleSoft Bold" panose="02000000000000000000" pitchFamily="2" charset="0"/>
                <a:ea typeface="+mn-ea"/>
                <a:cs typeface="+mn-cs"/>
              </a:rPr>
              <a:t>MĂNG NON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20000"/>
                  <a:lumOff val="80000"/>
                </a:srgbClr>
              </a:solidFill>
              <a:effectLst/>
              <a:uLnTx/>
              <a:uFillTx/>
              <a:latin typeface="#9Slide03 AmpleSoft Bold" panose="02000000000000000000" pitchFamily="2" charset="0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A98F8A8-FDA7-41F1-A414-C3FB59AEF8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26" r="15344"/>
          <a:stretch/>
        </p:blipFill>
        <p:spPr>
          <a:xfrm>
            <a:off x="-7259444" y="9631172"/>
            <a:ext cx="737772" cy="86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467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  <p:sldLayoutId id="2147483810" r:id="rId12"/>
    <p:sldLayoutId id="2147483811" r:id="rId13"/>
    <p:sldLayoutId id="2147483812" r:id="rId14"/>
    <p:sldLayoutId id="2147483813" r:id="rId15"/>
    <p:sldLayoutId id="2147483814" r:id="rId16"/>
    <p:sldLayoutId id="2147483815" r:id="rId17"/>
    <p:sldLayoutId id="2147483816" r:id="rId18"/>
    <p:sldLayoutId id="2147483817" r:id="rId19"/>
    <p:sldLayoutId id="2147483818" r:id="rId20"/>
    <p:sldLayoutId id="2147483819" r:id="rId21"/>
    <p:sldLayoutId id="2147483820" r:id="rId22"/>
    <p:sldLayoutId id="2147483821" r:id="rId23"/>
    <p:sldLayoutId id="2147483822" r:id="rId24"/>
    <p:sldLayoutId id="2147483823" r:id="rId25"/>
    <p:sldLayoutId id="2147483824" r:id="rId26"/>
    <p:sldLayoutId id="2147483825" r:id="rId27"/>
    <p:sldLayoutId id="2147483826" r:id="rId28"/>
    <p:sldLayoutId id="2147483827" r:id="rId29"/>
    <p:sldLayoutId id="2147483828" r:id="rId30"/>
    <p:sldLayoutId id="2147483829" r:id="rId31"/>
    <p:sldLayoutId id="2147483830" r:id="rId32"/>
    <p:sldLayoutId id="2147483831" r:id="rId33"/>
    <p:sldLayoutId id="2147483832" r:id="rId34"/>
    <p:sldLayoutId id="2147483833" r:id="rId35"/>
    <p:sldLayoutId id="2147483834" r:id="rId36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Font typeface="Bahiana"/>
              <a:buNone/>
              <a:defRPr sz="3600">
                <a:latin typeface="Bahiana"/>
                <a:ea typeface="Bahiana"/>
                <a:cs typeface="Bahiana"/>
                <a:sym typeface="Bahian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Bebas Neue"/>
              <a:buNone/>
              <a:defRPr sz="28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4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●"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Font typeface="Didact Gothic"/>
              <a:buChar char="○"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Font typeface="Didact Gothic"/>
              <a:buChar char="■"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xmlns="" id="{0F5709BD-FF38-991C-F00E-F841A0C8AE73}"/>
              </a:ext>
            </a:extLst>
          </p:cNvPr>
          <p:cNvSpPr txBox="1">
            <a:spLocks/>
          </p:cNvSpPr>
          <p:nvPr userDrawn="1"/>
        </p:nvSpPr>
        <p:spPr>
          <a:xfrm>
            <a:off x="9839113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F7494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 Non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BD1C0C-4549-829A-B8C6-4B0DFAD5AF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1540289" y="1110088"/>
            <a:ext cx="1603248" cy="16994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A7CB6D3-A69D-0582-F978-500D2BE7CC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149825" y="6985942"/>
            <a:ext cx="1337607" cy="1468489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xmlns="" id="{3A281824-0432-DCB8-F905-1ADBCA1F073B}"/>
              </a:ext>
            </a:extLst>
          </p:cNvPr>
          <p:cNvSpPr txBox="1"/>
          <p:nvPr userDrawn="1"/>
        </p:nvSpPr>
        <p:spPr>
          <a:xfrm>
            <a:off x="2199863" y="7944531"/>
            <a:ext cx="4567335" cy="57612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048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048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1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048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26608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1048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1048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1048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F768BFEE-6F8B-F5BE-6A61-E3852E075DBA}"/>
              </a:ext>
            </a:extLst>
          </p:cNvPr>
          <p:cNvSpPr txBox="1">
            <a:spLocks/>
          </p:cNvSpPr>
          <p:nvPr userDrawn="1"/>
        </p:nvSpPr>
        <p:spPr>
          <a:xfrm>
            <a:off x="1017004" y="8211421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418E342A-72E3-F581-50B8-770DA4D2EC6E}"/>
              </a:ext>
            </a:extLst>
          </p:cNvPr>
          <p:cNvSpPr txBox="1">
            <a:spLocks/>
          </p:cNvSpPr>
          <p:nvPr userDrawn="1"/>
        </p:nvSpPr>
        <p:spPr>
          <a:xfrm>
            <a:off x="-1540291" y="2512047"/>
            <a:ext cx="1603248" cy="577427"/>
          </a:xfrm>
          <a:prstGeom prst="rect">
            <a:avLst/>
          </a:prstGeom>
        </p:spPr>
        <p:txBody>
          <a:bodyPr vert="horz" lIns="53213" tIns="26607" rIns="53213" bIns="26607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532168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63" b="0" i="0" u="none" strike="noStrike" kern="1200" cap="none" spc="0" normalizeH="0" baseline="0" noProof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1863" b="0" i="0" u="none" strike="noStrike" kern="1200" cap="none" spc="0" normalizeH="0" baseline="0" noProof="0" dirty="0">
              <a:ln>
                <a:noFill/>
              </a:ln>
              <a:solidFill>
                <a:srgbClr val="50AE47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855688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36" r:id="rId1"/>
    <p:sldLayoutId id="2147483837" r:id="rId2"/>
    <p:sldLayoutId id="2147483838" r:id="rId3"/>
    <p:sldLayoutId id="2147483839" r:id="rId4"/>
    <p:sldLayoutId id="2147483840" r:id="rId5"/>
    <p:sldLayoutId id="2147483841" r:id="rId6"/>
    <p:sldLayoutId id="2147483842" r:id="rId7"/>
    <p:sldLayoutId id="2147483843" r:id="rId8"/>
    <p:sldLayoutId id="2147483844" r:id="rId9"/>
    <p:sldLayoutId id="2147483845" r:id="rId10"/>
    <p:sldLayoutId id="2147483846" r:id="rId11"/>
    <p:sldLayoutId id="2147483847" r:id="rId1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11" Type="http://schemas.openxmlformats.org/officeDocument/2006/relationships/image" Target="../media/image22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39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10" Type="http://schemas.openxmlformats.org/officeDocument/2006/relationships/image" Target="../media/image42.pn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7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10" Type="http://schemas.openxmlformats.org/officeDocument/2006/relationships/image" Target="../media/image42.png"/><Relationship Id="rId9" Type="http://schemas.openxmlformats.org/officeDocument/2006/relationships/image" Target="../media/image41.png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Relationship Id="rId5" Type="http://schemas.microsoft.com/office/2007/relationships/hdphoto" Target="../media/hdphoto3.wdp"/><Relationship Id="rId4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7" Type="http://schemas.openxmlformats.org/officeDocument/2006/relationships/image" Target="../media/image52.jpe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1.gif"/><Relationship Id="rId5" Type="http://schemas.openxmlformats.org/officeDocument/2006/relationships/image" Target="../media/image50.gif"/><Relationship Id="rId4" Type="http://schemas.openxmlformats.org/officeDocument/2006/relationships/image" Target="../media/image49.gif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gif"/><Relationship Id="rId18" Type="http://schemas.openxmlformats.org/officeDocument/2006/relationships/image" Target="../media/image61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1.svg"/><Relationship Id="rId17" Type="http://schemas.openxmlformats.org/officeDocument/2006/relationships/image" Target="../media/image55.svg"/><Relationship Id="rId2" Type="http://schemas.openxmlformats.org/officeDocument/2006/relationships/image" Target="../media/image45.jpg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15" Type="http://schemas.openxmlformats.org/officeDocument/2006/relationships/image" Target="../media/image90.svg"/><Relationship Id="rId4" Type="http://schemas.openxmlformats.org/officeDocument/2006/relationships/image" Target="../media/image54.png"/><Relationship Id="rId1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62.gif"/><Relationship Id="rId7" Type="http://schemas.openxmlformats.org/officeDocument/2006/relationships/image" Target="../media/image65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64.gif"/><Relationship Id="rId5" Type="http://schemas.microsoft.com/office/2007/relationships/hdphoto" Target="../media/hdphoto4.wdp"/><Relationship Id="rId10" Type="http://schemas.microsoft.com/office/2007/relationships/hdphoto" Target="../media/hdphoto6.wdp"/><Relationship Id="rId4" Type="http://schemas.openxmlformats.org/officeDocument/2006/relationships/image" Target="../media/image63.png"/><Relationship Id="rId9" Type="http://schemas.openxmlformats.org/officeDocument/2006/relationships/image" Target="../media/image66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62.gif"/><Relationship Id="rId7" Type="http://schemas.openxmlformats.org/officeDocument/2006/relationships/image" Target="../media/image68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43.xml"/><Relationship Id="rId6" Type="http://schemas.microsoft.com/office/2007/relationships/hdphoto" Target="../media/hdphoto7.wdp"/><Relationship Id="rId5" Type="http://schemas.openxmlformats.org/officeDocument/2006/relationships/image" Target="../media/image67.png"/><Relationship Id="rId10" Type="http://schemas.microsoft.com/office/2007/relationships/hdphoto" Target="../media/hdphoto9.wdp"/><Relationship Id="rId4" Type="http://schemas.openxmlformats.org/officeDocument/2006/relationships/image" Target="../media/image64.gif"/><Relationship Id="rId9" Type="http://schemas.openxmlformats.org/officeDocument/2006/relationships/image" Target="../media/image6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82.svg"/><Relationship Id="rId3" Type="http://schemas.openxmlformats.org/officeDocument/2006/relationships/image" Target="../media/image71.png"/><Relationship Id="rId7" Type="http://schemas.microsoft.com/office/2007/relationships/hdphoto" Target="../media/hdphoto10.wdp"/><Relationship Id="rId12" Type="http://schemas.openxmlformats.org/officeDocument/2006/relationships/image" Target="../media/image76.pn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143.xml"/><Relationship Id="rId6" Type="http://schemas.openxmlformats.org/officeDocument/2006/relationships/image" Target="../media/image73.png"/><Relationship Id="rId11" Type="http://schemas.microsoft.com/office/2007/relationships/hdphoto" Target="../media/hdphoto12.wdp"/><Relationship Id="rId5" Type="http://schemas.openxmlformats.org/officeDocument/2006/relationships/image" Target="../media/image72.jpeg"/><Relationship Id="rId10" Type="http://schemas.openxmlformats.org/officeDocument/2006/relationships/image" Target="../media/image75.png"/><Relationship Id="rId4" Type="http://schemas.openxmlformats.org/officeDocument/2006/relationships/image" Target="../media/image99.svg"/><Relationship Id="rId9" Type="http://schemas.microsoft.com/office/2007/relationships/hdphoto" Target="../media/hdphoto11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2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6.png"/><Relationship Id="rId7" Type="http://schemas.microsoft.com/office/2007/relationships/hdphoto" Target="../media/hdphoto2.wd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slide" Target="slide15.xml"/><Relationship Id="rId3" Type="http://schemas.openxmlformats.org/officeDocument/2006/relationships/image" Target="../media/image28.jpeg"/><Relationship Id="rId7" Type="http://schemas.openxmlformats.org/officeDocument/2006/relationships/slide" Target="slide6.xml"/><Relationship Id="rId12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3.xml"/><Relationship Id="rId6" Type="http://schemas.openxmlformats.org/officeDocument/2006/relationships/image" Target="../media/image30.png"/><Relationship Id="rId11" Type="http://schemas.openxmlformats.org/officeDocument/2006/relationships/slide" Target="slide5.xml"/><Relationship Id="rId5" Type="http://schemas.openxmlformats.org/officeDocument/2006/relationships/image" Target="NULL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slide" Target="slide4.xml"/><Relationship Id="rId1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3.xml"/><Relationship Id="rId6" Type="http://schemas.openxmlformats.org/officeDocument/2006/relationships/image" Target="NUL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image" Target="../media/image28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3.xml"/><Relationship Id="rId6" Type="http://schemas.openxmlformats.org/officeDocument/2006/relationships/image" Target="NULL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4.pn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9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0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13" Type="http://schemas.openxmlformats.org/officeDocument/2006/relationships/image" Target="NULL"/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7.xml"/><Relationship Id="rId6" Type="http://schemas.openxmlformats.org/officeDocument/2006/relationships/image" Target="NULL"/><Relationship Id="rId5" Type="http://schemas.openxmlformats.org/officeDocument/2006/relationships/image" Target="../media/image39.png"/><Relationship Id="rId10" Type="http://schemas.openxmlformats.org/officeDocument/2006/relationships/image" Target="../media/image42.png"/><Relationship Id="rId4" Type="http://schemas.openxmlformats.org/officeDocument/2006/relationships/image" Target="NULL"/><Relationship Id="rId9" Type="http://schemas.openxmlformats.org/officeDocument/2006/relationships/image" Target="../media/image41.png"/><Relationship Id="rId1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A74CE54F-F35E-4D7B-8463-749276A7DEE3}"/>
              </a:ext>
            </a:extLst>
          </p:cNvPr>
          <p:cNvSpPr/>
          <p:nvPr/>
        </p:nvSpPr>
        <p:spPr>
          <a:xfrm>
            <a:off x="4067702" y="395804"/>
            <a:ext cx="3221395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LỊCH SỬ &amp; </a:t>
            </a:r>
            <a:r>
              <a:rPr kumimoji="0" lang="en-US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ĐỊA </a:t>
            </a:r>
            <a:r>
              <a:rPr kumimoji="0" lang="en-US" sz="2400" b="0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LÍ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18" name="Google Shape;1427;p41">
            <a:extLst>
              <a:ext uri="{FF2B5EF4-FFF2-40B4-BE49-F238E27FC236}">
                <a16:creationId xmlns:a16="http://schemas.microsoft.com/office/drawing/2014/main" xmlns="" id="{411581D9-61BC-4717-BF96-EE344A29B89A}"/>
              </a:ext>
            </a:extLst>
          </p:cNvPr>
          <p:cNvSpPr txBox="1">
            <a:spLocks/>
          </p:cNvSpPr>
          <p:nvPr/>
        </p:nvSpPr>
        <p:spPr>
          <a:xfrm>
            <a:off x="639579" y="872581"/>
            <a:ext cx="2329874" cy="715108"/>
          </a:xfrm>
          <a:prstGeom prst="rect">
            <a:avLst/>
          </a:prstGeom>
          <a:solidFill>
            <a:schemeClr val="bg1">
              <a:lumMod val="95000"/>
              <a:alpha val="92000"/>
            </a:schemeClr>
          </a:solidFill>
          <a:ln w="28575">
            <a:solidFill>
              <a:srgbClr val="E39E58"/>
            </a:solidFill>
            <a:prstDash val="dash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Poppins ExtraBold"/>
              <a:buNone/>
              <a:defRPr sz="3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3000"/>
              <a:buFont typeface="Poppins ExtraBold"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 </a:t>
            </a:r>
            <a:r>
              <a:rPr kumimoji="0" lang="vi-VN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#9Slide03 SVNEvery Movie Every " panose="02000500000000000000" pitchFamily="2" charset="0"/>
                <a:cs typeface="Poppins ExtraBold"/>
                <a:sym typeface="Poppins ExtraBold"/>
              </a:rPr>
              <a:t>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cs typeface="Poppins ExtraBold"/>
              <a:sym typeface="Poppins ExtraBold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769" y="1362752"/>
            <a:ext cx="8230313" cy="4468755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74CE54F-F35E-4D7B-8463-749276A7DEE3}"/>
              </a:ext>
            </a:extLst>
          </p:cNvPr>
          <p:cNvSpPr/>
          <p:nvPr/>
        </p:nvSpPr>
        <p:spPr>
          <a:xfrm>
            <a:off x="8205580" y="4677804"/>
            <a:ext cx="1393971" cy="492443"/>
          </a:xfrm>
          <a:prstGeom prst="rect">
            <a:avLst/>
          </a:prstGeom>
          <a:noFill/>
        </p:spPr>
        <p:txBody>
          <a:bodyPr wrap="none" lIns="121920" tIns="60960" rIns="121920" bIns="6096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 w="0"/>
                <a:solidFill>
                  <a:srgbClr val="00B05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UTM Rockwell" panose="02040603050506020204" pitchFamily="18" charset="0"/>
                <a:ea typeface="微软雅黑"/>
                <a:cs typeface="+mn-cs"/>
              </a:rPr>
              <a:t>TIẾT 3</a:t>
            </a:r>
            <a:endParaRPr kumimoji="0" lang="en-US" sz="2400" b="0" i="0" u="none" strike="noStrike" kern="1200" cap="none" spc="0" normalizeH="0" baseline="0" noProof="0" dirty="0">
              <a:ln w="0"/>
              <a:solidFill>
                <a:srgbClr val="00B05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UTM Rockwell" panose="02040603050506020204" pitchFamily="18" charset="0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61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sp>
        <p:nvSpPr>
          <p:cNvPr id="20" name="Freeform 9">
            <a:extLst>
              <a:ext uri="{FF2B5EF4-FFF2-40B4-BE49-F238E27FC236}">
                <a16:creationId xmlns:a16="http://schemas.microsoft.com/office/drawing/2014/main" xmlns="" id="{E40DE492-4228-43A0-8087-0E8B8752BDE0}"/>
              </a:ext>
            </a:extLst>
          </p:cNvPr>
          <p:cNvSpPr/>
          <p:nvPr/>
        </p:nvSpPr>
        <p:spPr>
          <a:xfrm>
            <a:off x="394637" y="394637"/>
            <a:ext cx="11466344" cy="6252488"/>
          </a:xfrm>
          <a:custGeom>
            <a:avLst/>
            <a:gdLst/>
            <a:ahLst/>
            <a:cxnLst/>
            <a:rect l="l" t="t" r="r" b="b"/>
            <a:pathLst>
              <a:path w="5059528" h="3582822">
                <a:moveTo>
                  <a:pt x="5059528" y="3582822"/>
                </a:moveTo>
                <a:lnTo>
                  <a:pt x="0" y="3575202"/>
                </a:lnTo>
                <a:lnTo>
                  <a:pt x="0" y="1255843"/>
                </a:lnTo>
                <a:lnTo>
                  <a:pt x="17780" y="19050"/>
                </a:lnTo>
                <a:lnTo>
                  <a:pt x="2520981" y="0"/>
                </a:lnTo>
                <a:lnTo>
                  <a:pt x="5040478" y="5080"/>
                </a:lnTo>
                <a:close/>
              </a:path>
            </a:pathLst>
          </a:custGeom>
          <a:solidFill>
            <a:schemeClr val="bg1"/>
          </a:solidFill>
          <a:ln w="38100">
            <a:solidFill>
              <a:schemeClr val="tx1"/>
            </a:solidFill>
            <a:prstDash val="dash"/>
          </a:ln>
        </p:spPr>
      </p:sp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10781854" y="5556472"/>
            <a:ext cx="902157" cy="849668"/>
          </a:xfrm>
          <a:prstGeom prst="rect">
            <a:avLst/>
          </a:prstGeom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623178"/>
              </p:ext>
            </p:extLst>
          </p:nvPr>
        </p:nvGraphicFramePr>
        <p:xfrm>
          <a:off x="2063809" y="769255"/>
          <a:ext cx="8128000" cy="5653099"/>
        </p:xfrm>
        <a:graphic>
          <a:graphicData uri="http://schemas.openxmlformats.org/drawingml/2006/table">
            <a:tbl>
              <a:tblPr firstRow="1" bandRow="1">
                <a:tableStyleId>{72833802-FEF1-4C79-8D5D-14CF1EAF98D9}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xmlns="" val="1473806665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xmlns="" val="2587566963"/>
                    </a:ext>
                  </a:extLst>
                </a:gridCol>
              </a:tblGrid>
              <a:tr h="483494"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THUẬN</a:t>
                      </a:r>
                      <a:r>
                        <a:rPr lang="vi-VN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LỢI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400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KHÓ</a:t>
                      </a:r>
                      <a:r>
                        <a:rPr lang="vi-VN" sz="4000" baseline="0" dirty="0" smtClean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KHĂN</a:t>
                      </a:r>
                      <a:endParaRPr lang="en-US" sz="40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69491890"/>
                  </a:ext>
                </a:extLst>
              </a:tr>
              <a:tr h="495205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445299115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1328287" y="1445730"/>
            <a:ext cx="4581625" cy="186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Vị trí địa lí thuận lợi cho giao lưu, trao đổi hàng hóa với các vùng khác.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155639" y="3339278"/>
            <a:ext cx="4963487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Địa hình thuận lợi cho giao thông sinh hoạt và sản xuất.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28288" y="4641894"/>
            <a:ext cx="480135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+Hệ thống sông cung cấp nước cho sinh hoạt sản xuất giúp phát triển giao thông đường thủy.</a:t>
            </a:r>
            <a:endParaRPr lang="en-US" sz="3200" dirty="0"/>
          </a:p>
        </p:txBody>
      </p:sp>
      <p:sp>
        <p:nvSpPr>
          <p:cNvPr id="11" name="Rectangle 10"/>
          <p:cNvSpPr/>
          <p:nvPr/>
        </p:nvSpPr>
        <p:spPr>
          <a:xfrm>
            <a:off x="6322991" y="1456808"/>
            <a:ext cx="4566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Nhiệt độ xuống thấp vào mùa đông ảnh hưởng đến sự sinh trưởng của cây trồng, vật nuôi và sức khỏe của con người. </a:t>
            </a:r>
            <a:endParaRPr lang="en-US" sz="3600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44254" y="4652740"/>
            <a:ext cx="528242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3200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Mùa hạ nước sông dâng cao có thể gây ngập lụt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0875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0F74C1-3BAC-4C77-AD96-6A3E2CEE0F3E}"/>
              </a:ext>
            </a:extLst>
          </p:cNvPr>
          <p:cNvSpPr/>
          <p:nvPr/>
        </p:nvSpPr>
        <p:spPr>
          <a:xfrm>
            <a:off x="345573" y="1188185"/>
            <a:ext cx="11223993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TÌM HIỂU VỀ BẢO VỆ THIÊN NHIÊN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2303991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919384C9-F255-4733-A8DC-31A70694FB96}"/>
              </a:ext>
            </a:extLst>
          </p:cNvPr>
          <p:cNvGrpSpPr/>
          <p:nvPr/>
        </p:nvGrpSpPr>
        <p:grpSpPr>
          <a:xfrm>
            <a:off x="831936" y="1381539"/>
            <a:ext cx="4648088" cy="4923752"/>
            <a:chOff x="6434169" y="362123"/>
            <a:chExt cx="4648088" cy="3291467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xmlns="" id="{E40DE492-4228-43A0-8087-0E8B8752BDE0}"/>
                </a:ext>
              </a:extLst>
            </p:cNvPr>
            <p:cNvSpPr/>
            <p:nvPr/>
          </p:nvSpPr>
          <p:spPr>
            <a:xfrm>
              <a:off x="6434169" y="362123"/>
              <a:ext cx="4648088" cy="3291467"/>
            </a:xfrm>
            <a:custGeom>
              <a:avLst/>
              <a:gdLst/>
              <a:ahLst/>
              <a:cxnLst/>
              <a:rect l="l" t="t" r="r" b="b"/>
              <a:pathLst>
                <a:path w="5059528" h="3582822">
                  <a:moveTo>
                    <a:pt x="5059528" y="3582822"/>
                  </a:moveTo>
                  <a:lnTo>
                    <a:pt x="0" y="3575202"/>
                  </a:lnTo>
                  <a:lnTo>
                    <a:pt x="0" y="1255843"/>
                  </a:lnTo>
                  <a:lnTo>
                    <a:pt x="17780" y="19050"/>
                  </a:lnTo>
                  <a:lnTo>
                    <a:pt x="2520981" y="0"/>
                  </a:lnTo>
                  <a:lnTo>
                    <a:pt x="5040478" y="5080"/>
                  </a:ln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C4112C26-2B54-4BE3-9B28-C7C9AAA4A1A6}"/>
                </a:ext>
              </a:extLst>
            </p:cNvPr>
            <p:cNvSpPr/>
            <p:nvPr/>
          </p:nvSpPr>
          <p:spPr>
            <a:xfrm>
              <a:off x="6610081" y="474939"/>
              <a:ext cx="4359875" cy="29421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Đọc thông tin và quan sát hình 6,7, em hãy cho biết</a:t>
              </a:r>
              <a:r>
                <a:rPr kumimoji="0" lang="vi-VN" sz="4000" b="0" i="0" u="none" strike="noStrike" kern="1200" cap="none" spc="0" normalizeH="0" noProof="0" dirty="0" smtClean="0">
                  <a:ln>
                    <a:noFill/>
                  </a:ln>
                  <a:solidFill>
                    <a:srgbClr val="8064A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một số biện pháp để bảo vệ thiên nhiên ở vùng Đồng bằng Bắc Bộ.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4955906" y="5189058"/>
            <a:ext cx="902157" cy="849668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7412274" y="1476179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4"/>
          <a:srcRect l="43901" t="27069" r="20780" b="20733"/>
          <a:stretch/>
        </p:blipFill>
        <p:spPr>
          <a:xfrm>
            <a:off x="7687961" y="3098614"/>
            <a:ext cx="4328655" cy="3598521"/>
          </a:xfrm>
          <a:prstGeom prst="roundRect">
            <a:avLst>
              <a:gd name="adj" fmla="val 16667"/>
            </a:avLst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4"/>
          <a:srcRect l="7093" t="27069" r="57375" b="20733"/>
          <a:stretch/>
        </p:blipFill>
        <p:spPr>
          <a:xfrm>
            <a:off x="5956562" y="373599"/>
            <a:ext cx="4256644" cy="351746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038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ownload free áo dài vector truyền thống Việt Nam đẹp mới nhất file SVG, AI,  JPG, PDF, EPS, PNG, CDR">
            <a:extLst>
              <a:ext uri="{FF2B5EF4-FFF2-40B4-BE49-F238E27FC236}">
                <a16:creationId xmlns:a16="http://schemas.microsoft.com/office/drawing/2014/main" xmlns="" id="{957CA324-36A3-496C-8B70-DFC48156C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674" b="98122" l="4509" r="43037">
                        <a14:foregroundMark x1="6279" y1="59013" x2="5993" y2="59764"/>
                        <a14:foregroundMark x1="14441" y1="51556" x2="20719" y2="47639"/>
                        <a14:foregroundMark x1="20719" y1="47639" x2="28425" y2="49732"/>
                        <a14:foregroundMark x1="28425" y1="49732" x2="18664" y2="51931"/>
                        <a14:foregroundMark x1="18664" y1="51931" x2="14155" y2="51824"/>
                        <a14:foregroundMark x1="18836" y1="48176" x2="26313" y2="46674"/>
                        <a14:foregroundMark x1="26313" y1="46674" x2="20320" y2="48283"/>
                        <a14:foregroundMark x1="7591" y1="58852" x2="5080" y2="65021"/>
                        <a14:foregroundMark x1="18607" y1="94099" x2="25913" y2="95976"/>
                        <a14:foregroundMark x1="25913" y1="95976" x2="30080" y2="92597"/>
                        <a14:foregroundMark x1="19406" y1="95333" x2="22317" y2="95333"/>
                        <a14:foregroundMark x1="17523" y1="95601" x2="21005" y2="95869"/>
                        <a14:foregroundMark x1="25000" y1="96245" x2="27283" y2="96727"/>
                        <a14:foregroundMark x1="25400" y1="96459" x2="30879" y2="91953"/>
                        <a14:foregroundMark x1="27397" y1="95333" x2="27683" y2="95708"/>
                        <a14:foregroundMark x1="28253" y1="94850" x2="27397" y2="94957"/>
                        <a14:foregroundMark x1="28368" y1="95225" x2="30251" y2="93348"/>
                        <a14:foregroundMark x1="25285" y1="98122" x2="27568" y2="9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134" r="52119"/>
          <a:stretch/>
        </p:blipFill>
        <p:spPr bwMode="auto">
          <a:xfrm>
            <a:off x="-155233" y="3206813"/>
            <a:ext cx="3142848" cy="3687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9">
            <a:extLst>
              <a:ext uri="{FF2B5EF4-FFF2-40B4-BE49-F238E27FC236}">
                <a16:creationId xmlns:a16="http://schemas.microsoft.com/office/drawing/2014/main" xmlns="" id="{B2B98448-973F-4743-A065-43CAAC433314}"/>
              </a:ext>
            </a:extLst>
          </p:cNvPr>
          <p:cNvGrpSpPr/>
          <p:nvPr/>
        </p:nvGrpSpPr>
        <p:grpSpPr>
          <a:xfrm>
            <a:off x="5404757" y="2761292"/>
            <a:ext cx="3015397" cy="1665300"/>
            <a:chOff x="0" y="0"/>
            <a:chExt cx="11105742" cy="7699317"/>
          </a:xfrm>
          <a:solidFill>
            <a:srgbClr val="E39E58"/>
          </a:solidFill>
        </p:grpSpPr>
        <p:grpSp>
          <p:nvGrpSpPr>
            <p:cNvPr id="22" name="Group 10">
              <a:extLst>
                <a:ext uri="{FF2B5EF4-FFF2-40B4-BE49-F238E27FC236}">
                  <a16:creationId xmlns:a16="http://schemas.microsoft.com/office/drawing/2014/main" xmlns="" id="{31A9C667-FB76-474A-AF76-CF9190A00501}"/>
                </a:ext>
              </a:extLst>
            </p:cNvPr>
            <p:cNvGrpSpPr/>
            <p:nvPr/>
          </p:nvGrpSpPr>
          <p:grpSpPr>
            <a:xfrm>
              <a:off x="115127" y="96664"/>
              <a:ext cx="10876574" cy="7487776"/>
              <a:chOff x="0" y="0"/>
              <a:chExt cx="3954891" cy="2722671"/>
            </a:xfrm>
            <a:grpFill/>
          </p:grpSpPr>
          <p:sp>
            <p:nvSpPr>
              <p:cNvPr id="44" name="Freeform 11">
                <a:extLst>
                  <a:ext uri="{FF2B5EF4-FFF2-40B4-BE49-F238E27FC236}">
                    <a16:creationId xmlns:a16="http://schemas.microsoft.com/office/drawing/2014/main" xmlns="" id="{CB50E7D3-E555-4E13-BF6B-AC0DCAC0FCF9}"/>
                  </a:ext>
                </a:extLst>
              </p:cNvPr>
              <p:cNvSpPr/>
              <p:nvPr/>
            </p:nvSpPr>
            <p:spPr>
              <a:xfrm>
                <a:off x="6350" y="6350"/>
                <a:ext cx="3942191" cy="2709971"/>
              </a:xfrm>
              <a:custGeom>
                <a:avLst/>
                <a:gdLst/>
                <a:ahLst/>
                <a:cxnLst/>
                <a:rect l="l" t="t" r="r" b="b"/>
                <a:pathLst>
                  <a:path w="3942191" h="2709971">
                    <a:moveTo>
                      <a:pt x="3942191" y="271780"/>
                    </a:moveTo>
                    <a:lnTo>
                      <a:pt x="3942191" y="2709971"/>
                    </a:lnTo>
                    <a:lnTo>
                      <a:pt x="0" y="2709971"/>
                    </a:lnTo>
                    <a:lnTo>
                      <a:pt x="0" y="0"/>
                    </a:lnTo>
                    <a:lnTo>
                      <a:pt x="367041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5" name="Freeform 12">
                <a:extLst>
                  <a:ext uri="{FF2B5EF4-FFF2-40B4-BE49-F238E27FC236}">
                    <a16:creationId xmlns:a16="http://schemas.microsoft.com/office/drawing/2014/main" xmlns="" id="{AACE8CE6-690B-4DD2-B2A1-C56E11ADBC9E}"/>
                  </a:ext>
                </a:extLst>
              </p:cNvPr>
              <p:cNvSpPr/>
              <p:nvPr/>
            </p:nvSpPr>
            <p:spPr>
              <a:xfrm>
                <a:off x="0" y="0"/>
                <a:ext cx="3954891" cy="2722671"/>
              </a:xfrm>
              <a:custGeom>
                <a:avLst/>
                <a:gdLst/>
                <a:ahLst/>
                <a:cxnLst/>
                <a:rect l="l" t="t" r="r" b="b"/>
                <a:pathLst>
                  <a:path w="3954891" h="2722671">
                    <a:moveTo>
                      <a:pt x="3679301" y="0"/>
                    </a:moveTo>
                    <a:lnTo>
                      <a:pt x="0" y="0"/>
                    </a:lnTo>
                    <a:lnTo>
                      <a:pt x="0" y="2722671"/>
                    </a:lnTo>
                    <a:lnTo>
                      <a:pt x="3954891" y="2722671"/>
                    </a:lnTo>
                    <a:lnTo>
                      <a:pt x="3954891" y="275590"/>
                    </a:lnTo>
                    <a:lnTo>
                      <a:pt x="3679301" y="0"/>
                    </a:lnTo>
                    <a:close/>
                    <a:moveTo>
                      <a:pt x="3942191" y="2709971"/>
                    </a:moveTo>
                    <a:lnTo>
                      <a:pt x="12700" y="2709971"/>
                    </a:lnTo>
                    <a:lnTo>
                      <a:pt x="12700" y="12700"/>
                    </a:lnTo>
                    <a:lnTo>
                      <a:pt x="3674221" y="12700"/>
                    </a:lnTo>
                    <a:lnTo>
                      <a:pt x="3676761" y="15240"/>
                    </a:lnTo>
                    <a:lnTo>
                      <a:pt x="3676761" y="278130"/>
                    </a:lnTo>
                    <a:lnTo>
                      <a:pt x="3939651" y="278130"/>
                    </a:lnTo>
                    <a:lnTo>
                      <a:pt x="3942191" y="280670"/>
                    </a:lnTo>
                    <a:cubicBezTo>
                      <a:pt x="3942191" y="280670"/>
                      <a:pt x="3942191" y="2709971"/>
                      <a:pt x="3942191" y="2709971"/>
                    </a:cubicBezTo>
                    <a:close/>
                  </a:path>
                </a:pathLst>
              </a:custGeom>
              <a:grpFill/>
            </p:spPr>
          </p:sp>
        </p:grpSp>
        <p:grpSp>
          <p:nvGrpSpPr>
            <p:cNvPr id="23" name="Group 13">
              <a:extLst>
                <a:ext uri="{FF2B5EF4-FFF2-40B4-BE49-F238E27FC236}">
                  <a16:creationId xmlns:a16="http://schemas.microsoft.com/office/drawing/2014/main" xmlns="" id="{4D8B67E8-A345-4F97-A751-6CB9E6E41C2A}"/>
                </a:ext>
              </a:extLst>
            </p:cNvPr>
            <p:cNvGrpSpPr/>
            <p:nvPr/>
          </p:nvGrpSpPr>
          <p:grpSpPr>
            <a:xfrm>
              <a:off x="0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42" name="Freeform 14">
                <a:extLst>
                  <a:ext uri="{FF2B5EF4-FFF2-40B4-BE49-F238E27FC236}">
                    <a16:creationId xmlns:a16="http://schemas.microsoft.com/office/drawing/2014/main" xmlns="" id="{9D471492-D497-4DCD-AE87-884DA53FCDE6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3" name="Freeform 15">
                <a:extLst>
                  <a:ext uri="{FF2B5EF4-FFF2-40B4-BE49-F238E27FC236}">
                    <a16:creationId xmlns:a16="http://schemas.microsoft.com/office/drawing/2014/main" xmlns="" id="{DB3A9AC6-10DD-4C3F-A3E5-7B3207903D3D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4" name="Group 16">
              <a:extLst>
                <a:ext uri="{FF2B5EF4-FFF2-40B4-BE49-F238E27FC236}">
                  <a16:creationId xmlns:a16="http://schemas.microsoft.com/office/drawing/2014/main" xmlns="" id="{AD44BB1C-7218-4D51-AE39-D1483E31FE2E}"/>
                </a:ext>
              </a:extLst>
            </p:cNvPr>
            <p:cNvGrpSpPr/>
            <p:nvPr/>
          </p:nvGrpSpPr>
          <p:grpSpPr>
            <a:xfrm>
              <a:off x="0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40" name="Freeform 17">
                <a:extLst>
                  <a:ext uri="{FF2B5EF4-FFF2-40B4-BE49-F238E27FC236}">
                    <a16:creationId xmlns:a16="http://schemas.microsoft.com/office/drawing/2014/main" xmlns="" id="{170D25CF-FBD6-46EC-828D-48E22B4F3791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41" name="Freeform 18">
                <a:extLst>
                  <a:ext uri="{FF2B5EF4-FFF2-40B4-BE49-F238E27FC236}">
                    <a16:creationId xmlns:a16="http://schemas.microsoft.com/office/drawing/2014/main" xmlns="" id="{BEB320C6-0D67-4E8A-B290-9A26EB1D8192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5" name="Group 19">
              <a:extLst>
                <a:ext uri="{FF2B5EF4-FFF2-40B4-BE49-F238E27FC236}">
                  <a16:creationId xmlns:a16="http://schemas.microsoft.com/office/drawing/2014/main" xmlns="" id="{1B294289-E19F-411B-9CE6-1E5DE6AD2A45}"/>
                </a:ext>
              </a:extLst>
            </p:cNvPr>
            <p:cNvGrpSpPr/>
            <p:nvPr/>
          </p:nvGrpSpPr>
          <p:grpSpPr>
            <a:xfrm>
              <a:off x="0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8" name="Freeform 20">
                <a:extLst>
                  <a:ext uri="{FF2B5EF4-FFF2-40B4-BE49-F238E27FC236}">
                    <a16:creationId xmlns:a16="http://schemas.microsoft.com/office/drawing/2014/main" xmlns="" id="{16FB085A-1E65-4F03-84F5-DB6EBB60FEF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9" name="Freeform 21">
                <a:extLst>
                  <a:ext uri="{FF2B5EF4-FFF2-40B4-BE49-F238E27FC236}">
                    <a16:creationId xmlns:a16="http://schemas.microsoft.com/office/drawing/2014/main" xmlns="" id="{40DEEEE1-C115-4B92-9D61-1D0265E3290A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6" name="Group 22">
              <a:extLst>
                <a:ext uri="{FF2B5EF4-FFF2-40B4-BE49-F238E27FC236}">
                  <a16:creationId xmlns:a16="http://schemas.microsoft.com/office/drawing/2014/main" xmlns="" id="{864DDE90-5A0B-488A-882C-0D8A48D8663D}"/>
                </a:ext>
              </a:extLst>
            </p:cNvPr>
            <p:cNvGrpSpPr/>
            <p:nvPr/>
          </p:nvGrpSpPr>
          <p:grpSpPr>
            <a:xfrm>
              <a:off x="1083532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6" name="Freeform 23">
                <a:extLst>
                  <a:ext uri="{FF2B5EF4-FFF2-40B4-BE49-F238E27FC236}">
                    <a16:creationId xmlns:a16="http://schemas.microsoft.com/office/drawing/2014/main" xmlns="" id="{EA0F29D5-4C03-43A4-8C50-3C84D52032E3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7" name="Freeform 24">
                <a:extLst>
                  <a:ext uri="{FF2B5EF4-FFF2-40B4-BE49-F238E27FC236}">
                    <a16:creationId xmlns:a16="http://schemas.microsoft.com/office/drawing/2014/main" xmlns="" id="{056344DD-6629-45ED-AE4F-CCACEBE396A3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7" name="Group 25">
              <a:extLst>
                <a:ext uri="{FF2B5EF4-FFF2-40B4-BE49-F238E27FC236}">
                  <a16:creationId xmlns:a16="http://schemas.microsoft.com/office/drawing/2014/main" xmlns="" id="{7E55F57B-144F-4D87-A2D4-B7D5A2484097}"/>
                </a:ext>
              </a:extLst>
            </p:cNvPr>
            <p:cNvGrpSpPr/>
            <p:nvPr/>
          </p:nvGrpSpPr>
          <p:grpSpPr>
            <a:xfrm>
              <a:off x="10835326" y="3840552"/>
              <a:ext cx="270416" cy="280554"/>
              <a:chOff x="0" y="0"/>
              <a:chExt cx="2376680" cy="2465786"/>
            </a:xfrm>
            <a:grpFill/>
          </p:grpSpPr>
          <p:sp>
            <p:nvSpPr>
              <p:cNvPr id="34" name="Freeform 26">
                <a:extLst>
                  <a:ext uri="{FF2B5EF4-FFF2-40B4-BE49-F238E27FC236}">
                    <a16:creationId xmlns:a16="http://schemas.microsoft.com/office/drawing/2014/main" xmlns="" id="{27070547-620C-44E7-A320-CF37FAA8E8D0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5" name="Freeform 27">
                <a:extLst>
                  <a:ext uri="{FF2B5EF4-FFF2-40B4-BE49-F238E27FC236}">
                    <a16:creationId xmlns:a16="http://schemas.microsoft.com/office/drawing/2014/main" xmlns="" id="{05E73515-BC2F-4930-A905-DF138AC6379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8" name="Group 28">
              <a:extLst>
                <a:ext uri="{FF2B5EF4-FFF2-40B4-BE49-F238E27FC236}">
                  <a16:creationId xmlns:a16="http://schemas.microsoft.com/office/drawing/2014/main" xmlns="" id="{0E3B44D4-6518-4E81-A6E9-00461066385B}"/>
                </a:ext>
              </a:extLst>
            </p:cNvPr>
            <p:cNvGrpSpPr/>
            <p:nvPr/>
          </p:nvGrpSpPr>
          <p:grpSpPr>
            <a:xfrm>
              <a:off x="5418206" y="0"/>
              <a:ext cx="270416" cy="280554"/>
              <a:chOff x="0" y="0"/>
              <a:chExt cx="2376680" cy="2465786"/>
            </a:xfrm>
            <a:grpFill/>
          </p:grpSpPr>
          <p:sp>
            <p:nvSpPr>
              <p:cNvPr id="32" name="Freeform 29">
                <a:extLst>
                  <a:ext uri="{FF2B5EF4-FFF2-40B4-BE49-F238E27FC236}">
                    <a16:creationId xmlns:a16="http://schemas.microsoft.com/office/drawing/2014/main" xmlns="" id="{A5AA1C39-175B-4373-B1C2-93BAB056286E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3" name="Freeform 30">
                <a:extLst>
                  <a:ext uri="{FF2B5EF4-FFF2-40B4-BE49-F238E27FC236}">
                    <a16:creationId xmlns:a16="http://schemas.microsoft.com/office/drawing/2014/main" xmlns="" id="{A9AE5600-49AF-4DDA-812F-AEC40543F231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  <p:grpSp>
          <p:nvGrpSpPr>
            <p:cNvPr id="29" name="Group 31">
              <a:extLst>
                <a:ext uri="{FF2B5EF4-FFF2-40B4-BE49-F238E27FC236}">
                  <a16:creationId xmlns:a16="http://schemas.microsoft.com/office/drawing/2014/main" xmlns="" id="{03EFC6F9-029F-4744-9C70-2374C61AE8BB}"/>
                </a:ext>
              </a:extLst>
            </p:cNvPr>
            <p:cNvGrpSpPr/>
            <p:nvPr/>
          </p:nvGrpSpPr>
          <p:grpSpPr>
            <a:xfrm>
              <a:off x="5418206" y="7418762"/>
              <a:ext cx="270416" cy="280554"/>
              <a:chOff x="0" y="0"/>
              <a:chExt cx="2376680" cy="2465786"/>
            </a:xfrm>
            <a:grpFill/>
          </p:grpSpPr>
          <p:sp>
            <p:nvSpPr>
              <p:cNvPr id="30" name="Freeform 32">
                <a:extLst>
                  <a:ext uri="{FF2B5EF4-FFF2-40B4-BE49-F238E27FC236}">
                    <a16:creationId xmlns:a16="http://schemas.microsoft.com/office/drawing/2014/main" xmlns="" id="{7CDB588E-2A3C-4257-862D-9E50D3B9CAE2}"/>
                  </a:ext>
                </a:extLst>
              </p:cNvPr>
              <p:cNvSpPr/>
              <p:nvPr/>
            </p:nvSpPr>
            <p:spPr>
              <a:xfrm>
                <a:off x="72390" y="72390"/>
                <a:ext cx="2231900" cy="2321007"/>
              </a:xfrm>
              <a:custGeom>
                <a:avLst/>
                <a:gdLst/>
                <a:ahLst/>
                <a:cxnLst/>
                <a:rect l="l" t="t" r="r" b="b"/>
                <a:pathLst>
                  <a:path w="2231900" h="2321007">
                    <a:moveTo>
                      <a:pt x="0" y="0"/>
                    </a:moveTo>
                    <a:lnTo>
                      <a:pt x="2231900" y="0"/>
                    </a:lnTo>
                    <a:lnTo>
                      <a:pt x="2231900" y="2321007"/>
                    </a:lnTo>
                    <a:lnTo>
                      <a:pt x="0" y="2321007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</p:spPr>
          </p:sp>
          <p:sp>
            <p:nvSpPr>
              <p:cNvPr id="31" name="Freeform 33">
                <a:extLst>
                  <a:ext uri="{FF2B5EF4-FFF2-40B4-BE49-F238E27FC236}">
                    <a16:creationId xmlns:a16="http://schemas.microsoft.com/office/drawing/2014/main" xmlns="" id="{DF0B231B-5F0B-4A37-9751-26523F2F530E}"/>
                  </a:ext>
                </a:extLst>
              </p:cNvPr>
              <p:cNvSpPr/>
              <p:nvPr/>
            </p:nvSpPr>
            <p:spPr>
              <a:xfrm>
                <a:off x="0" y="0"/>
                <a:ext cx="2376680" cy="2465787"/>
              </a:xfrm>
              <a:custGeom>
                <a:avLst/>
                <a:gdLst/>
                <a:ahLst/>
                <a:cxnLst/>
                <a:rect l="l" t="t" r="r" b="b"/>
                <a:pathLst>
                  <a:path w="2376680" h="2465787">
                    <a:moveTo>
                      <a:pt x="2231900" y="2321007"/>
                    </a:moveTo>
                    <a:lnTo>
                      <a:pt x="2376680" y="2321007"/>
                    </a:lnTo>
                    <a:lnTo>
                      <a:pt x="2376680" y="2465787"/>
                    </a:lnTo>
                    <a:lnTo>
                      <a:pt x="2231900" y="2465787"/>
                    </a:lnTo>
                    <a:lnTo>
                      <a:pt x="2231900" y="2321006"/>
                    </a:lnTo>
                    <a:close/>
                    <a:moveTo>
                      <a:pt x="0" y="144780"/>
                    </a:moveTo>
                    <a:lnTo>
                      <a:pt x="144780" y="144780"/>
                    </a:lnTo>
                    <a:lnTo>
                      <a:pt x="144780" y="2321007"/>
                    </a:lnTo>
                    <a:lnTo>
                      <a:pt x="0" y="2321007"/>
                    </a:lnTo>
                    <a:lnTo>
                      <a:pt x="0" y="144780"/>
                    </a:lnTo>
                    <a:close/>
                    <a:moveTo>
                      <a:pt x="0" y="2321007"/>
                    </a:moveTo>
                    <a:lnTo>
                      <a:pt x="144780" y="2321007"/>
                    </a:lnTo>
                    <a:lnTo>
                      <a:pt x="144780" y="2465787"/>
                    </a:lnTo>
                    <a:lnTo>
                      <a:pt x="0" y="2465787"/>
                    </a:lnTo>
                    <a:lnTo>
                      <a:pt x="0" y="2321006"/>
                    </a:lnTo>
                    <a:close/>
                    <a:moveTo>
                      <a:pt x="2231900" y="144780"/>
                    </a:moveTo>
                    <a:lnTo>
                      <a:pt x="2376680" y="144780"/>
                    </a:lnTo>
                    <a:lnTo>
                      <a:pt x="2376680" y="2321007"/>
                    </a:lnTo>
                    <a:lnTo>
                      <a:pt x="2231900" y="2321007"/>
                    </a:lnTo>
                    <a:lnTo>
                      <a:pt x="2231900" y="144780"/>
                    </a:lnTo>
                    <a:close/>
                    <a:moveTo>
                      <a:pt x="144780" y="2321007"/>
                    </a:moveTo>
                    <a:lnTo>
                      <a:pt x="2231900" y="2321007"/>
                    </a:lnTo>
                    <a:lnTo>
                      <a:pt x="2231900" y="2465787"/>
                    </a:lnTo>
                    <a:lnTo>
                      <a:pt x="144780" y="2465787"/>
                    </a:lnTo>
                    <a:lnTo>
                      <a:pt x="144780" y="2321006"/>
                    </a:lnTo>
                    <a:close/>
                    <a:moveTo>
                      <a:pt x="2231900" y="0"/>
                    </a:moveTo>
                    <a:lnTo>
                      <a:pt x="2376680" y="0"/>
                    </a:lnTo>
                    <a:lnTo>
                      <a:pt x="2376680" y="144780"/>
                    </a:lnTo>
                    <a:lnTo>
                      <a:pt x="2231900" y="144780"/>
                    </a:lnTo>
                    <a:lnTo>
                      <a:pt x="2231900" y="0"/>
                    </a:lnTo>
                    <a:close/>
                    <a:moveTo>
                      <a:pt x="0" y="0"/>
                    </a:moveTo>
                    <a:lnTo>
                      <a:pt x="144780" y="0"/>
                    </a:lnTo>
                    <a:lnTo>
                      <a:pt x="144780" y="144780"/>
                    </a:lnTo>
                    <a:lnTo>
                      <a:pt x="0" y="144780"/>
                    </a:lnTo>
                    <a:lnTo>
                      <a:pt x="0" y="0"/>
                    </a:lnTo>
                    <a:close/>
                    <a:moveTo>
                      <a:pt x="144780" y="0"/>
                    </a:moveTo>
                    <a:lnTo>
                      <a:pt x="2231900" y="0"/>
                    </a:lnTo>
                    <a:lnTo>
                      <a:pt x="2231900" y="144780"/>
                    </a:lnTo>
                    <a:lnTo>
                      <a:pt x="144780" y="144780"/>
                    </a:lnTo>
                    <a:lnTo>
                      <a:pt x="144780" y="0"/>
                    </a:lnTo>
                    <a:close/>
                  </a:path>
                </a:pathLst>
              </a:custGeom>
              <a:grpFill/>
            </p:spPr>
          </p:sp>
        </p:grp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11630A22-F93F-4295-9817-C11E4E7DE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4206" y="2855278"/>
            <a:ext cx="2736501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BIỆN</a:t>
            </a:r>
            <a:r>
              <a:rPr kumimoji="0" lang="vi-VN" altLang="en-US" sz="3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3 Kaleko 105 Round Bold" pitchFamily="2" charset="0"/>
                <a:ea typeface="+mn-ea"/>
                <a:cs typeface="Arial" panose="020B0604020202020204" pitchFamily="34" charset="0"/>
              </a:rPr>
              <a:t> PHÁP BẢO VỆ THIÊN NHIÊN</a:t>
            </a:r>
            <a:endParaRPr kumimoji="0" lang="en-US" alt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3 Kaleko 105 Round Bol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5589429" y="308008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 DỤNG PHÂN BÓN HỮU CƠN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Oval 47"/>
          <p:cNvSpPr/>
          <p:nvPr/>
        </p:nvSpPr>
        <p:spPr>
          <a:xfrm>
            <a:off x="8618791" y="1251774"/>
            <a:ext cx="3095494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 LÍ NƯỚC THẢI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9" name="Oval 48"/>
          <p:cNvSpPr/>
          <p:nvPr/>
        </p:nvSpPr>
        <p:spPr>
          <a:xfrm>
            <a:off x="8629308" y="3713746"/>
            <a:ext cx="3084977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 LOẠI RÁC VÀ BỎ RÁC ĐÚNG NƠI QUY ĐỊNH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0" name="Oval 49"/>
          <p:cNvSpPr/>
          <p:nvPr/>
        </p:nvSpPr>
        <p:spPr>
          <a:xfrm>
            <a:off x="5660615" y="4724399"/>
            <a:ext cx="2572925" cy="2021305"/>
          </a:xfrm>
          <a:prstGeom prst="ellipse">
            <a:avLst/>
          </a:prstGeom>
          <a:solidFill>
            <a:schemeClr val="bg1"/>
          </a:solidFill>
          <a:ln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 CÂY XANH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1" name="Oval 50"/>
          <p:cNvSpPr/>
          <p:nvPr/>
        </p:nvSpPr>
        <p:spPr>
          <a:xfrm>
            <a:off x="2133706" y="1333062"/>
            <a:ext cx="3273287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206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 DỤC VÀ TUYÊN TRUYỀN BẢO VỆ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2" name="Oval 51"/>
          <p:cNvSpPr/>
          <p:nvPr/>
        </p:nvSpPr>
        <p:spPr>
          <a:xfrm>
            <a:off x="2299883" y="3978073"/>
            <a:ext cx="2964964" cy="2021305"/>
          </a:xfrm>
          <a:prstGeom prst="ellipse">
            <a:avLst/>
          </a:prstGeom>
          <a:solidFill>
            <a:schemeClr val="bg1"/>
          </a:solidFill>
          <a:ln>
            <a:solidFill>
              <a:srgbClr val="00B05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LẬP CÁC KHU BẢO TỒN THIÊN NHIÊN</a:t>
            </a:r>
            <a:endParaRPr lang="en-US" sz="24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34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2" grpId="0" build="p" animBg="1"/>
      <p:bldP spid="48" grpId="0" build="p" animBg="1"/>
      <p:bldP spid="49" grpId="0" build="p" animBg="1"/>
      <p:bldP spid="50" grpId="0" build="p" animBg="1"/>
      <p:bldP spid="51" grpId="0" build="p" animBg="1"/>
      <p:bldP spid="52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Rains GIFs - Get the best gif on GIFER">
            <a:extLst>
              <a:ext uri="{FF2B5EF4-FFF2-40B4-BE49-F238E27FC236}">
                <a16:creationId xmlns:a16="http://schemas.microsoft.com/office/drawing/2014/main" xmlns="" id="{54813589-D0E9-43BB-87F7-96902F02E13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5300" y="133350"/>
            <a:ext cx="3790950" cy="188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E6CD133C-523F-4F72-8D7D-5026298B5FE8}"/>
              </a:ext>
            </a:extLst>
          </p:cNvPr>
          <p:cNvGrpSpPr/>
          <p:nvPr/>
        </p:nvGrpSpPr>
        <p:grpSpPr>
          <a:xfrm>
            <a:off x="285751" y="95652"/>
            <a:ext cx="11772899" cy="2076048"/>
            <a:chOff x="285751" y="95652"/>
            <a:chExt cx="11772899" cy="2076048"/>
          </a:xfrm>
        </p:grpSpPr>
        <p:pic>
          <p:nvPicPr>
            <p:cNvPr id="6" name="Picture 4" descr="Rains GIFs - Get the best gif on GIFER">
              <a:extLst>
                <a:ext uri="{FF2B5EF4-FFF2-40B4-BE49-F238E27FC236}">
                  <a16:creationId xmlns:a16="http://schemas.microsoft.com/office/drawing/2014/main" xmlns="" id="{0DE73FA6-93F7-471B-A26B-A95C1B9D9D15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4" descr="Rains GIFs - Get the best gif on GIFER">
              <a:extLst>
                <a:ext uri="{FF2B5EF4-FFF2-40B4-BE49-F238E27FC236}">
                  <a16:creationId xmlns:a16="http://schemas.microsoft.com/office/drawing/2014/main" xmlns="" id="{8A244122-007A-474E-A68E-D755D32E59F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Rains GIFs - Get the best gif on GIFER">
              <a:extLst>
                <a:ext uri="{FF2B5EF4-FFF2-40B4-BE49-F238E27FC236}">
                  <a16:creationId xmlns:a16="http://schemas.microsoft.com/office/drawing/2014/main" xmlns="" id="{471004A2-D95C-4143-A990-BE962017C13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8C892FE8-78F8-4BE8-BBFA-FC81FADA9562}"/>
              </a:ext>
            </a:extLst>
          </p:cNvPr>
          <p:cNvSpPr/>
          <p:nvPr/>
        </p:nvSpPr>
        <p:spPr>
          <a:xfrm>
            <a:off x="2964580" y="862415"/>
            <a:ext cx="3619099" cy="120015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8D1F85AD-FD6A-4DFF-8D06-A51900DB78F7}"/>
              </a:ext>
            </a:extLst>
          </p:cNvPr>
          <p:cNvSpPr/>
          <p:nvPr/>
        </p:nvSpPr>
        <p:spPr>
          <a:xfrm>
            <a:off x="1433512" y="1027495"/>
            <a:ext cx="671512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en-US" sz="5400" b="1" dirty="0" smtClean="0">
                <a:solidFill>
                  <a:prstClr val="black"/>
                </a:solidFill>
                <a:latin typeface="#9Slide03 Arima Madurai ExtraBo" panose="00000900000000000000" pitchFamily="2" charset="0"/>
                <a:cs typeface="#9Slide03 Arima Madurai ExtraBo" panose="00000900000000000000" pitchFamily="2" charset="0"/>
              </a:rPr>
              <a:t>EM CÓ BIẾT</a:t>
            </a:r>
            <a:endParaRPr kumimoji="0" lang="en-US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cs typeface="#9Slide03 Arima Madurai ExtraBo" panose="00000900000000000000" pitchFamily="2" charset="0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FA6D9CD1-C208-4F8F-9593-751A1B36BE32}"/>
              </a:ext>
            </a:extLst>
          </p:cNvPr>
          <p:cNvGrpSpPr/>
          <p:nvPr/>
        </p:nvGrpSpPr>
        <p:grpSpPr>
          <a:xfrm>
            <a:off x="285751" y="4600977"/>
            <a:ext cx="11772899" cy="2076048"/>
            <a:chOff x="285751" y="95652"/>
            <a:chExt cx="11772899" cy="2076048"/>
          </a:xfrm>
        </p:grpSpPr>
        <p:pic>
          <p:nvPicPr>
            <p:cNvPr id="11" name="Picture 4" descr="Rains GIFs - Get the best gif on GIFER">
              <a:extLst>
                <a:ext uri="{FF2B5EF4-FFF2-40B4-BE49-F238E27FC236}">
                  <a16:creationId xmlns:a16="http://schemas.microsoft.com/office/drawing/2014/main" xmlns="" id="{53B5EA4E-7F03-40A9-AC3C-F71055BEE74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Rains GIFs - Get the best gif on GIFER">
              <a:extLst>
                <a:ext uri="{FF2B5EF4-FFF2-40B4-BE49-F238E27FC236}">
                  <a16:creationId xmlns:a16="http://schemas.microsoft.com/office/drawing/2014/main" xmlns="" id="{F5BE0AC5-8B2E-4A33-8D68-859BC1A649D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Rains GIFs - Get the best gif on GIFER">
              <a:extLst>
                <a:ext uri="{FF2B5EF4-FFF2-40B4-BE49-F238E27FC236}">
                  <a16:creationId xmlns:a16="http://schemas.microsoft.com/office/drawing/2014/main" xmlns="" id="{3D99D6C2-841B-4E00-B1B3-E7CB18C22F7F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5AE58832-52CC-4048-8914-B3126ACF0EFA}"/>
              </a:ext>
            </a:extLst>
          </p:cNvPr>
          <p:cNvGrpSpPr/>
          <p:nvPr/>
        </p:nvGrpSpPr>
        <p:grpSpPr>
          <a:xfrm>
            <a:off x="419101" y="2310415"/>
            <a:ext cx="11772899" cy="2076048"/>
            <a:chOff x="285751" y="95652"/>
            <a:chExt cx="11772899" cy="2076048"/>
          </a:xfrm>
        </p:grpSpPr>
        <p:pic>
          <p:nvPicPr>
            <p:cNvPr id="15" name="Picture 4" descr="Rains GIFs - Get the best gif on GIFER">
              <a:extLst>
                <a:ext uri="{FF2B5EF4-FFF2-40B4-BE49-F238E27FC236}">
                  <a16:creationId xmlns:a16="http://schemas.microsoft.com/office/drawing/2014/main" xmlns="" id="{D582B552-EF36-47BE-B3D3-52147FC5E9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67700" y="2857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Rains GIFs - Get the best gif on GIFER">
              <a:extLst>
                <a:ext uri="{FF2B5EF4-FFF2-40B4-BE49-F238E27FC236}">
                  <a16:creationId xmlns:a16="http://schemas.microsoft.com/office/drawing/2014/main" xmlns="" id="{A55490EA-515A-4986-9D14-05A60A158951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2450" y="133350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Rains GIFs - Get the best gif on GIFER">
              <a:extLst>
                <a:ext uri="{FF2B5EF4-FFF2-40B4-BE49-F238E27FC236}">
                  <a16:creationId xmlns:a16="http://schemas.microsoft.com/office/drawing/2014/main" xmlns="" id="{094D64C5-71BF-4822-BDA9-1B2B11156BAA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5751" y="95652"/>
              <a:ext cx="3790950" cy="18859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6" name="Picture 6" descr="Rainy Day Rain Sticker">
            <a:extLst>
              <a:ext uri="{FF2B5EF4-FFF2-40B4-BE49-F238E27FC236}">
                <a16:creationId xmlns:a16="http://schemas.microsoft.com/office/drawing/2014/main" xmlns="" id="{1F725028-79D9-4950-9519-DBB2C78B8DB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31" y="-280585"/>
            <a:ext cx="1905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7BF493B8-F166-4E0D-AA95-9422B1BC8311}"/>
              </a:ext>
            </a:extLst>
          </p:cNvPr>
          <p:cNvSpPr/>
          <p:nvPr/>
        </p:nvSpPr>
        <p:spPr>
          <a:xfrm>
            <a:off x="285751" y="2296084"/>
            <a:ext cx="10871887" cy="646986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Nước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các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sông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thường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gây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5132" name="Picture 12" descr="Flooding rooftops dangereux GIF - Find on GIFER">
            <a:extLst>
              <a:ext uri="{FF2B5EF4-FFF2-40B4-BE49-F238E27FC236}">
                <a16:creationId xmlns:a16="http://schemas.microsoft.com/office/drawing/2014/main" xmlns="" id="{FD1024D4-2A8A-4B50-8299-0EFEEF1310E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834" y="4305300"/>
            <a:ext cx="3537360" cy="2362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About flooding - Northamptonshire County Council - Flood Resilience  Pathfinder Project Toolkit">
            <a:extLst>
              <a:ext uri="{FF2B5EF4-FFF2-40B4-BE49-F238E27FC236}">
                <a16:creationId xmlns:a16="http://schemas.microsoft.com/office/drawing/2014/main" xmlns="" id="{960DADFF-4D3F-4590-9F9E-16D59573D8D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8576" y="3347682"/>
            <a:ext cx="4448174" cy="33175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Lũ trên hệ thống sông Hồng sẽ dưới mức báo động 1">
            <a:extLst>
              <a:ext uri="{FF2B5EF4-FFF2-40B4-BE49-F238E27FC236}">
                <a16:creationId xmlns:a16="http://schemas.microsoft.com/office/drawing/2014/main" xmlns="" id="{1109879E-5648-4618-9EFD-5FA6027BA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" y="3871260"/>
            <a:ext cx="3626645" cy="27771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386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âng cao hiệu quả công tác xã hội khi thiên tai, biến đổi khí hậu xẩy ra |  Tạp chí Tuyên giáo">
            <a:extLst>
              <a:ext uri="{FF2B5EF4-FFF2-40B4-BE49-F238E27FC236}">
                <a16:creationId xmlns:a16="http://schemas.microsoft.com/office/drawing/2014/main" xmlns="" id="{AA55705E-5068-4D86-A0FC-E84174615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004" y="3820712"/>
            <a:ext cx="4266919" cy="2615012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Nguy cơ xuất hiện lũ lớn ở Bắc Bộ những tháng cuối năm 2020 - Báo Nhân Dân">
            <a:extLst>
              <a:ext uri="{FF2B5EF4-FFF2-40B4-BE49-F238E27FC236}">
                <a16:creationId xmlns:a16="http://schemas.microsoft.com/office/drawing/2014/main" xmlns="" id="{9734EFCF-E8E5-452D-99FC-C9A28B7EE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3" y="194117"/>
            <a:ext cx="5217098" cy="3534584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Thủ tướng chỉ đạo ứng phó lũ ở Bắc Bộ và Đồng bằng sông Cửu Long">
            <a:extLst>
              <a:ext uri="{FF2B5EF4-FFF2-40B4-BE49-F238E27FC236}">
                <a16:creationId xmlns:a16="http://schemas.microsoft.com/office/drawing/2014/main" xmlns="" id="{AB61F849-B3FE-4E75-B4E4-1DAF44D89C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2689" y="3179604"/>
            <a:ext cx="4127996" cy="2754147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Lũ lịch sử năm 1996, nguy cơ vỡ đê sông Hồng">
            <a:extLst>
              <a:ext uri="{FF2B5EF4-FFF2-40B4-BE49-F238E27FC236}">
                <a16:creationId xmlns:a16="http://schemas.microsoft.com/office/drawing/2014/main" xmlns="" id="{5AD79A73-CDF4-460D-A905-D66EFF72CF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5676" y="322664"/>
            <a:ext cx="4266919" cy="2615011"/>
          </a:xfrm>
          <a:prstGeom prst="rect">
            <a:avLst/>
          </a:prstGeom>
          <a:ln w="38100" cap="sq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>
            <a:extLst>
              <a:ext uri="{FF2B5EF4-FFF2-40B4-BE49-F238E27FC236}">
                <a16:creationId xmlns:a16="http://schemas.microsoft.com/office/drawing/2014/main" xmlns="" id="{53833F19-321E-4866-8BF5-CAC9E6CEF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5483707" y="6027653"/>
            <a:ext cx="4988888" cy="743549"/>
          </a:xfrm>
          <a:prstGeom prst="rect">
            <a:avLst/>
          </a:prstGeom>
        </p:spPr>
      </p:pic>
      <p:sp>
        <p:nvSpPr>
          <p:cNvPr id="14" name="TextBox 7">
            <a:extLst>
              <a:ext uri="{FF2B5EF4-FFF2-40B4-BE49-F238E27FC236}">
                <a16:creationId xmlns:a16="http://schemas.microsoft.com/office/drawing/2014/main" xmlns="" id="{DCE7AE55-3543-43D2-8422-1EB9EAEDE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16052" y="6168594"/>
            <a:ext cx="50196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Ngập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lụt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6156" name="Picture 12" descr="scared sticker by mushroommovie | Stickers, Anime funny, Aesthetic gif">
            <a:extLst>
              <a:ext uri="{FF2B5EF4-FFF2-40B4-BE49-F238E27FC236}">
                <a16:creationId xmlns:a16="http://schemas.microsoft.com/office/drawing/2014/main" xmlns="" id="{55296239-0C3D-4B92-9E77-F40421846B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7040" y="3392277"/>
            <a:ext cx="215265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CDDA4942-0D4F-4273-8B05-9B8A7F8FF3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227040" y="158408"/>
            <a:ext cx="354974" cy="328512"/>
          </a:xfrm>
          <a:prstGeom prst="rect">
            <a:avLst/>
          </a:prstGeom>
        </p:spPr>
      </p:pic>
      <p:pic>
        <p:nvPicPr>
          <p:cNvPr id="17" name="Picture 13">
            <a:extLst>
              <a:ext uri="{FF2B5EF4-FFF2-40B4-BE49-F238E27FC236}">
                <a16:creationId xmlns:a16="http://schemas.microsoft.com/office/drawing/2014/main" xmlns="" id="{7FD87C2D-42B7-4366-9B58-5AB293F59D73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900807" y="3820712"/>
            <a:ext cx="293624" cy="271736"/>
          </a:xfrm>
          <a:prstGeom prst="rect">
            <a:avLst/>
          </a:prstGeom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xmlns="" id="{57AA5B5F-B10A-4D73-B65D-3FF694A8C51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95462" y="0"/>
            <a:ext cx="336181" cy="436963"/>
          </a:xfrm>
          <a:prstGeom prst="rect">
            <a:avLst/>
          </a:prstGeom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xmlns="" id="{554B6F8C-989B-41AD-8A79-AD39B4F8B2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741026" y="3015348"/>
            <a:ext cx="354974" cy="328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423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xmlns="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2BB849-2481-4146-962E-B4AE63B7BE60}"/>
              </a:ext>
            </a:extLst>
          </p:cNvPr>
          <p:cNvSpPr/>
          <p:nvPr/>
        </p:nvSpPr>
        <p:spPr>
          <a:xfrm>
            <a:off x="2743199" y="359570"/>
            <a:ext cx="8229600" cy="1571625"/>
          </a:xfrm>
          <a:prstGeom prst="roundRect">
            <a:avLst/>
          </a:prstGeom>
          <a:ln>
            <a:solidFill>
              <a:schemeClr val="tx1">
                <a:lumMod val="95000"/>
                <a:lumOff val="5000"/>
              </a:schemeClr>
            </a:solidFill>
            <a:prstDash val="dashDot"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ngăn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ng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dân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n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198" name="Picture 6" descr="Cận cảnh đê bê tông &amp;quot;khổng lồ&amp;quot; ngăn lụt cho Hà Nội sắp hoàn thành">
            <a:extLst>
              <a:ext uri="{FF2B5EF4-FFF2-40B4-BE49-F238E27FC236}">
                <a16:creationId xmlns:a16="http://schemas.microsoft.com/office/drawing/2014/main" xmlns="" id="{17F76B90-D84F-4805-B24B-04FB7B5F79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2100858"/>
            <a:ext cx="4048126" cy="2472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xmlns="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9314" y="4743450"/>
            <a:ext cx="1784680" cy="211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3F68090-E218-424C-8FAE-0AD73D6F241A}"/>
              </a:ext>
            </a:extLst>
          </p:cNvPr>
          <p:cNvSpPr/>
          <p:nvPr/>
        </p:nvSpPr>
        <p:spPr>
          <a:xfrm>
            <a:off x="5132784" y="2302670"/>
            <a:ext cx="2431255" cy="1021556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Đắp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9" name="Picture 7" descr="2008112393850_Huy%20641%20-%20Bai%20Phuong%20ky%202%20-%20DSC02779">
            <a:extLst>
              <a:ext uri="{FF2B5EF4-FFF2-40B4-BE49-F238E27FC236}">
                <a16:creationId xmlns:a16="http://schemas.microsoft.com/office/drawing/2014/main" xmlns="" id="{96CA841E-DB23-47F7-A5A3-5176AEDBB5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7225" y="3707009"/>
            <a:ext cx="4429124" cy="279142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ảnh báo nguy cơ ngập úng vụ Mùa tại Trung du và Đồng bằng Bắc Bộ">
            <a:extLst>
              <a:ext uri="{FF2B5EF4-FFF2-40B4-BE49-F238E27FC236}">
                <a16:creationId xmlns:a16="http://schemas.microsoft.com/office/drawing/2014/main" xmlns="" id="{70742A17-586B-45A2-BD7D-F3194383C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12" y="2506861"/>
            <a:ext cx="4018457" cy="304621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4257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File:Thinking - Idil Keysan - Wikimedia Giphy stickers 2019.gif - Wikimedia  Commons">
            <a:extLst>
              <a:ext uri="{FF2B5EF4-FFF2-40B4-BE49-F238E27FC236}">
                <a16:creationId xmlns:a16="http://schemas.microsoft.com/office/drawing/2014/main" xmlns="" id="{875F7B38-4077-459F-9A60-0AD81F8880C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4" y="-525066"/>
            <a:ext cx="268605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52BB849-2481-4146-962E-B4AE63B7BE60}"/>
              </a:ext>
            </a:extLst>
          </p:cNvPr>
          <p:cNvSpPr/>
          <p:nvPr/>
        </p:nvSpPr>
        <p:spPr>
          <a:xfrm>
            <a:off x="2870033" y="227441"/>
            <a:ext cx="8229600" cy="1571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Hệ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thống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đê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đồng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bằng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Bộ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điểm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?</a:t>
            </a:r>
          </a:p>
        </p:txBody>
      </p:sp>
      <p:pic>
        <p:nvPicPr>
          <p:cNvPr id="8200" name="Picture 8" descr="Farmer Animated Gif - ClipArt Best">
            <a:extLst>
              <a:ext uri="{FF2B5EF4-FFF2-40B4-BE49-F238E27FC236}">
                <a16:creationId xmlns:a16="http://schemas.microsoft.com/office/drawing/2014/main" xmlns="" id="{6F20BCE1-FFBC-4BD6-996E-33839608A3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4529" y="4383879"/>
            <a:ext cx="2713121" cy="235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xmlns="" id="{03F68090-E218-424C-8FAE-0AD73D6F241A}"/>
              </a:ext>
            </a:extLst>
          </p:cNvPr>
          <p:cNvSpPr/>
          <p:nvPr/>
        </p:nvSpPr>
        <p:spPr>
          <a:xfrm>
            <a:off x="715714" y="2078885"/>
            <a:ext cx="6343840" cy="160043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Cao,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vững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chắc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và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dài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tới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hàng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nghìn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 km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1266" name="Picture 2" descr="Hà Nội tính toán xây đê kết hợp với đường hai bờ sông Hồng - Báo điện tử  VnMedia - Tin nóng Việt Nam và thế giới">
            <a:extLst>
              <a:ext uri="{FF2B5EF4-FFF2-40B4-BE49-F238E27FC236}">
                <a16:creationId xmlns:a16="http://schemas.microsoft.com/office/drawing/2014/main" xmlns="" id="{85E9290A-335C-4441-AAC9-0F115BBC7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358" y="2016540"/>
            <a:ext cx="4054642" cy="22193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Kè sông chưa nghiệm thu đã hư hỏng nặng sau bão số 5 | Kênh Thời Tiết">
            <a:extLst>
              <a:ext uri="{FF2B5EF4-FFF2-40B4-BE49-F238E27FC236}">
                <a16:creationId xmlns:a16="http://schemas.microsoft.com/office/drawing/2014/main" xmlns="" id="{4346C305-BB83-4EB9-9454-6748E80AC0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81" y="3991211"/>
            <a:ext cx="3681051" cy="2746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hiều bình yên ven đê sông Lam | Vô xứ Nghệ | Báo Nghệ An điện tử">
            <a:extLst>
              <a:ext uri="{FF2B5EF4-FFF2-40B4-BE49-F238E27FC236}">
                <a16:creationId xmlns:a16="http://schemas.microsoft.com/office/drawing/2014/main" xmlns="" id="{377D4104-3EF6-45F6-B0C7-D289B037A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3014" y="3978896"/>
            <a:ext cx="3681051" cy="27592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9352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xmlns="" id="{A142D74D-9378-48BC-B23B-984C6D53DB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6248" y="200494"/>
            <a:ext cx="7515225" cy="431086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4A0E5CE0-5CD5-4394-A501-EBDF71213263}"/>
              </a:ext>
            </a:extLst>
          </p:cNvPr>
          <p:cNvSpPr/>
          <p:nvPr/>
        </p:nvSpPr>
        <p:spPr>
          <a:xfrm>
            <a:off x="851020" y="540045"/>
            <a:ext cx="676568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Tuy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hệ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thống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đê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đã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làm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phần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lớn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diện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tích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bằng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không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được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bồi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đắp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thêm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phù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sa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hàng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năm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và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tạo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nên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vùng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đất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trũng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3F52F53-7735-421D-8C1F-42C28B2C49DB}"/>
              </a:ext>
            </a:extLst>
          </p:cNvPr>
          <p:cNvSpPr/>
          <p:nvPr/>
        </p:nvSpPr>
        <p:spPr>
          <a:xfrm>
            <a:off x="851020" y="2341638"/>
            <a:ext cx="686078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Ở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đây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dân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còn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đào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nhiều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kênh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m</a:t>
            </a:r>
            <a:r>
              <a:rPr kumimoji="0" lang="vi-V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ơng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t</a:t>
            </a:r>
            <a:r>
              <a:rPr kumimoji="0" lang="vi-V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ư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ới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,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tiêu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cho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đồng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kumimoji="0" lang="en-US" alt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ruộng</a:t>
            </a: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8064A2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.</a:t>
            </a:r>
          </a:p>
        </p:txBody>
      </p:sp>
      <p:pic>
        <p:nvPicPr>
          <p:cNvPr id="12298" name="Picture 10" descr="Gia hạn dự án giao thông vận tải khu vực đồng bằng Bắc Bộ">
            <a:extLst>
              <a:ext uri="{FF2B5EF4-FFF2-40B4-BE49-F238E27FC236}">
                <a16:creationId xmlns:a16="http://schemas.microsoft.com/office/drawing/2014/main" xmlns="" id="{4E6A72B2-DC6A-4FB9-9C98-FA80310AF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0033" y="3520219"/>
            <a:ext cx="4019550" cy="3137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6" name="Picture 8" descr="Chi tiết tin">
            <a:extLst>
              <a:ext uri="{FF2B5EF4-FFF2-40B4-BE49-F238E27FC236}">
                <a16:creationId xmlns:a16="http://schemas.microsoft.com/office/drawing/2014/main" xmlns="" id="{F6A60237-A649-4187-ABB2-F98DFE7E31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998" y="3756994"/>
            <a:ext cx="4933761" cy="29005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Bản in bài viết | Thêm 500 triệu m3 nước giải hạn cho nông nghiệp">
            <a:extLst>
              <a:ext uri="{FF2B5EF4-FFF2-40B4-BE49-F238E27FC236}">
                <a16:creationId xmlns:a16="http://schemas.microsoft.com/office/drawing/2014/main" xmlns="" id="{1F7D6A21-F180-4E99-B11F-6E1E783633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6701" y="200494"/>
            <a:ext cx="4393058" cy="3235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BCD999-4C80-40DD-80F4-35A998332E9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336" b="84022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42"/>
          <a:stretch/>
        </p:blipFill>
        <p:spPr>
          <a:xfrm flipH="1">
            <a:off x="-309145" y="3314930"/>
            <a:ext cx="3366857" cy="1982705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xmlns="" id="{54A307A9-8213-4216-92D8-6BBAB2ED2EE9}"/>
              </a:ext>
            </a:extLst>
          </p:cNvPr>
          <p:cNvSpPr/>
          <p:nvPr/>
        </p:nvSpPr>
        <p:spPr>
          <a:xfrm>
            <a:off x="61782" y="5538910"/>
            <a:ext cx="2541836" cy="578882"/>
          </a:xfrm>
          <a:prstGeom prst="roundRect">
            <a:avLst/>
          </a:prstGeom>
          <a:solidFill>
            <a:schemeClr val="accent2"/>
          </a:solidFill>
          <a:ln>
            <a:solidFill>
              <a:schemeClr val="tx1"/>
            </a:solidFill>
            <a:prstDash val="lgDash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Kênh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, m</a:t>
            </a:r>
            <a:r>
              <a:rPr kumimoji="0" lang="vi-VN" sz="28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ư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#9Slide03 Arima Madurai ExtraBo" panose="00000900000000000000" pitchFamily="2" charset="0"/>
                <a:ea typeface="+mn-ea"/>
                <a:cs typeface="#9Slide03 Arima Madurai ExtraBo" panose="00000900000000000000" pitchFamily="2" charset="0"/>
              </a:rPr>
              <a:t>ơng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#9Slide03 Arima Madurai ExtraBo" panose="00000900000000000000" pitchFamily="2" charset="0"/>
              <a:ea typeface="+mn-ea"/>
              <a:cs typeface="#9Slide03 Arima Madurai ExtraBo" panose="00000900000000000000" pitchFamily="2" charset="0"/>
            </a:endParaRPr>
          </a:p>
        </p:txBody>
      </p:sp>
      <p:pic>
        <p:nvPicPr>
          <p:cNvPr id="16" name="Picture 11">
            <a:extLst>
              <a:ext uri="{FF2B5EF4-FFF2-40B4-BE49-F238E27FC236}">
                <a16:creationId xmlns:a16="http://schemas.microsoft.com/office/drawing/2014/main" xmlns="" id="{17F56173-3A1E-4D81-A8F2-82F672E489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139557" y="33745"/>
            <a:ext cx="3051067" cy="4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3870" y="1593274"/>
            <a:ext cx="10060269" cy="3452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313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79" y="1733422"/>
            <a:ext cx="8986283" cy="2773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417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7933" y="2295783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sp>
        <p:nvSpPr>
          <p:cNvPr id="21" name="Text Box 3">
            <a:extLst>
              <a:ext uri="{FF2B5EF4-FFF2-40B4-BE49-F238E27FC236}">
                <a16:creationId xmlns:a16="http://schemas.microsoft.com/office/drawing/2014/main" xmlns="" id="{2192F28E-4FE6-4E16-8050-1D730E3C9B50}"/>
              </a:ext>
            </a:extLst>
          </p:cNvPr>
          <p:cNvSpPr txBox="1"/>
          <p:nvPr/>
        </p:nvSpPr>
        <p:spPr>
          <a:xfrm>
            <a:off x="534125" y="1353561"/>
            <a:ext cx="8890683" cy="2616097"/>
          </a:xfrm>
          <a:prstGeom prst="rect">
            <a:avLst/>
          </a:prstGeom>
          <a:noFill/>
          <a:ln w="9525">
            <a:noFill/>
          </a:ln>
        </p:spPr>
        <p:txBody>
          <a:bodyPr wrap="square" lIns="121917" tIns="60958" rIns="121917" bIns="60958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ctr" defTabSz="68753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Hãy tìm</a:t>
            </a:r>
            <a:r>
              <a:rPr kumimoji="0" lang="vi-VN" altLang="en-US" sz="5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hiểu và giới thiệu về một con sông ở vùng </a:t>
            </a:r>
            <a:r>
              <a:rPr kumimoji="0" lang="vi-VN" alt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Đồng bằng Bắc Bộ.</a:t>
            </a:r>
            <a:endParaRPr kumimoji="0" lang="en-US" sz="54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chitecture" pitchFamily="34" charset="0"/>
              <a:ea typeface="Architecture" pitchFamily="34" charset="0"/>
              <a:cs typeface="Architecture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50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1037617" y="1284051"/>
            <a:ext cx="10077856" cy="4046707"/>
          </a:xfrm>
          <a:prstGeom prst="roundRect">
            <a:avLst/>
          </a:prstGeom>
          <a:solidFill>
            <a:schemeClr val="bg1">
              <a:alpha val="68000"/>
            </a:schemeClr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  <a:reflection blurRad="6350" stA="52000" endA="300" endPos="35000" dir="5400000" sy="-100000" algn="bl" rotWithShape="0"/>
          </a:effectLst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62972"/>
            <a:ext cx="3836841" cy="3836841"/>
          </a:xfrm>
          <a:prstGeom prst="rect">
            <a:avLst/>
          </a:prstGeom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66" t="23710" r="3555" b="12372"/>
          <a:stretch/>
        </p:blipFill>
        <p:spPr>
          <a:xfrm rot="1760547">
            <a:off x="8717863" y="2712720"/>
            <a:ext cx="3055596" cy="234940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3" y="265040"/>
            <a:ext cx="1920723" cy="192072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2400" y="-325439"/>
            <a:ext cx="3312000" cy="192072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7858" y="-577349"/>
            <a:ext cx="3410857" cy="3410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32" y="-1487532"/>
            <a:ext cx="3271365" cy="327136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42415" y="1316547"/>
            <a:ext cx="8760617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Tx/>
              <a:buNone/>
              <a:tabLst/>
              <a:defRPr/>
            </a:pPr>
            <a:r>
              <a:rPr kumimoji="0" lang="vi-VN" sz="13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#9Slide03 IcielPanton Black" panose="00000A00000000000000" pitchFamily="2" charset="0"/>
                <a:ea typeface="微软雅黑"/>
                <a:cs typeface="#9Slide03 Cousine Bold" panose="02070709020205020404" pitchFamily="49" charset="0"/>
                <a:sym typeface="Poppins ExtraBold"/>
              </a:rPr>
              <a:t>HẸN GẶP LẠI!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75000"/>
                </a:srgbClr>
              </a:solidFill>
              <a:effectLst/>
              <a:uLnTx/>
              <a:uFillTx/>
              <a:latin typeface="#9Slide03 SVNEvery Movie Every " panose="02000500000000000000" pitchFamily="2" charset="0"/>
              <a:ea typeface="微软雅黑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35611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0556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11420" y="556911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xmlns="" id="{447D1B55-A4CE-C8C8-5C65-0A8ECB2E3B0E}"/>
              </a:ext>
            </a:extLst>
          </p:cNvPr>
          <p:cNvGrpSpPr/>
          <p:nvPr/>
        </p:nvGrpSpPr>
        <p:grpSpPr>
          <a:xfrm>
            <a:off x="1178817" y="-1489624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xmlns="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xmlns="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xmlns="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xmlns="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3" name="Picture 32">
            <a:hlinkClick r:id="rId7" action="ppaction://hlinksldjump"/>
            <a:extLst>
              <a:ext uri="{FF2B5EF4-FFF2-40B4-BE49-F238E27FC236}">
                <a16:creationId xmlns:a16="http://schemas.microsoft.com/office/drawing/2014/main" xmlns="" id="{5E5E3AEF-836B-F792-D3FB-28455450F3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25911" y="825948"/>
            <a:ext cx="10160880" cy="2584928"/>
          </a:xfrm>
          <a:prstGeom prst="rect">
            <a:avLst/>
          </a:prstGeom>
        </p:spPr>
      </p:pic>
      <p:pic>
        <p:nvPicPr>
          <p:cNvPr id="36" name="Picture 35">
            <a:hlinkClick r:id="rId9" action="ppaction://hlinksldjump"/>
            <a:extLst>
              <a:ext uri="{FF2B5EF4-FFF2-40B4-BE49-F238E27FC236}">
                <a16:creationId xmlns:a16="http://schemas.microsoft.com/office/drawing/2014/main" xmlns="" id="{CDEE8FE0-F595-0FF9-1BE6-B21429A5D24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6120" y="2312650"/>
            <a:ext cx="4010753" cy="4010753"/>
          </a:xfrm>
          <a:prstGeom prst="rect">
            <a:avLst/>
          </a:prstGeom>
        </p:spPr>
      </p:pic>
      <p:pic>
        <p:nvPicPr>
          <p:cNvPr id="37" name="Picture 2" descr="Hộp Quà Tặng Bưu Kiện Ruy-Băng Cây - Miễn Phí vector hình ảnh trên Pixabay">
            <a:hlinkClick r:id="rId11" action="ppaction://hlinksldjump"/>
            <a:extLst>
              <a:ext uri="{FF2B5EF4-FFF2-40B4-BE49-F238E27FC236}">
                <a16:creationId xmlns:a16="http://schemas.microsoft.com/office/drawing/2014/main" xmlns="" id="{926E6179-1DA3-A5CB-CDDC-DA80D10AC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350" y="2568351"/>
            <a:ext cx="3107468" cy="319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图片 34" descr="1">
            <a:hlinkClick r:id="rId13" action="ppaction://hlinksldjump"/>
            <a:extLst>
              <a:ext uri="{FF2B5EF4-FFF2-40B4-BE49-F238E27FC236}">
                <a16:creationId xmlns:a16="http://schemas.microsoft.com/office/drawing/2014/main" xmlns="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xmlns="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xmlns="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xmlns="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xmlns="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xmlns="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xmlns="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xmlns="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74FD87-CAE2-B201-3C5D-781B10196B14}"/>
              </a:ext>
            </a:extLst>
          </p:cNvPr>
          <p:cNvSpPr txBox="1"/>
          <p:nvPr/>
        </p:nvSpPr>
        <p:spPr>
          <a:xfrm>
            <a:off x="1029950" y="1624855"/>
            <a:ext cx="1150574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lang="vi-VN" sz="4267" b="1" kern="0" dirty="0" smtClean="0">
                <a:solidFill>
                  <a:srgbClr val="A8E1F2">
                    <a:lumMod val="1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Vùng Đồng bằng Bắc Bộ có khí hậu thế nào?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F0761F-11B7-3E51-6642-321F57C6B664}"/>
              </a:ext>
            </a:extLst>
          </p:cNvPr>
          <p:cNvSpPr txBox="1"/>
          <p:nvPr/>
        </p:nvSpPr>
        <p:spPr>
          <a:xfrm>
            <a:off x="2456422" y="2909018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Khí</a:t>
            </a:r>
            <a:r>
              <a:rPr kumimoji="0" lang="vi-VN" sz="5333" b="1" i="0" u="none" strike="noStrike" kern="0" cap="none" spc="0" normalizeH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hậu nhiệt đới gió mùa, có mùa đông lạnh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03908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>
            <a:extLst>
              <a:ext uri="{FF2B5EF4-FFF2-40B4-BE49-F238E27FC236}">
                <a16:creationId xmlns:a16="http://schemas.microsoft.com/office/drawing/2014/main" xmlns="" id="{07B1859F-0E84-BA04-4907-78BBAE200D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39036" y="501474"/>
            <a:ext cx="11243849" cy="6150141"/>
          </a:xfrm>
          <a:prstGeom prst="rect">
            <a:avLst/>
          </a:prstGeom>
        </p:spPr>
      </p:pic>
      <p:grpSp>
        <p:nvGrpSpPr>
          <p:cNvPr id="27" name="Group 8">
            <a:extLst>
              <a:ext uri="{FF2B5EF4-FFF2-40B4-BE49-F238E27FC236}">
                <a16:creationId xmlns:a16="http://schemas.microsoft.com/office/drawing/2014/main" xmlns="" id="{447D1B55-A4CE-C8C8-5C65-0A8ECB2E3B0E}"/>
              </a:ext>
            </a:extLst>
          </p:cNvPr>
          <p:cNvGrpSpPr/>
          <p:nvPr/>
        </p:nvGrpSpPr>
        <p:grpSpPr>
          <a:xfrm>
            <a:off x="1060284" y="-1998100"/>
            <a:ext cx="9687273" cy="3274384"/>
            <a:chOff x="0" y="0"/>
            <a:chExt cx="7104000" cy="2401215"/>
          </a:xfrm>
        </p:grpSpPr>
        <p:pic>
          <p:nvPicPr>
            <p:cNvPr id="28" name="Picture 9">
              <a:extLst>
                <a:ext uri="{FF2B5EF4-FFF2-40B4-BE49-F238E27FC236}">
                  <a16:creationId xmlns:a16="http://schemas.microsoft.com/office/drawing/2014/main" xmlns="" id="{B726FFE7-3DD8-132D-F93C-203C53C712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5339201" y="300264"/>
              <a:ext cx="1764799" cy="2100951"/>
            </a:xfrm>
            <a:prstGeom prst="rect">
              <a:avLst/>
            </a:prstGeom>
          </p:spPr>
        </p:pic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xmlns="" id="{40C39BC9-3CD7-9A7D-7C1F-B8989B74D7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3574403" y="220880"/>
              <a:ext cx="1764799" cy="2100951"/>
            </a:xfrm>
            <a:prstGeom prst="rect">
              <a:avLst/>
            </a:prstGeom>
          </p:spPr>
        </p:pic>
        <p:pic>
          <p:nvPicPr>
            <p:cNvPr id="30" name="Picture 11">
              <a:extLst>
                <a:ext uri="{FF2B5EF4-FFF2-40B4-BE49-F238E27FC236}">
                  <a16:creationId xmlns:a16="http://schemas.microsoft.com/office/drawing/2014/main" xmlns="" id="{16925EC7-633E-7B4F-B9FC-0252BB3DBA1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943582" y="87427"/>
              <a:ext cx="1943582" cy="2313788"/>
            </a:xfrm>
            <a:prstGeom prst="rect">
              <a:avLst/>
            </a:prstGeom>
          </p:spPr>
        </p:pic>
        <p:pic>
          <p:nvPicPr>
            <p:cNvPr id="31" name="Picture 12">
              <a:extLst>
                <a:ext uri="{FF2B5EF4-FFF2-40B4-BE49-F238E27FC236}">
                  <a16:creationId xmlns:a16="http://schemas.microsoft.com/office/drawing/2014/main" xmlns="" id="{3666C974-E2BD-B037-3B87-D7265E7CC2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0" y="0"/>
              <a:ext cx="1943582" cy="2313788"/>
            </a:xfrm>
            <a:prstGeom prst="rect">
              <a:avLst/>
            </a:prstGeom>
          </p:spPr>
        </p:pic>
      </p:grpSp>
      <p:pic>
        <p:nvPicPr>
          <p:cNvPr id="38" name="图片 34" descr="1">
            <a:hlinkClick r:id="rId8" action="ppaction://hlinksldjump"/>
            <a:extLst>
              <a:ext uri="{FF2B5EF4-FFF2-40B4-BE49-F238E27FC236}">
                <a16:creationId xmlns:a16="http://schemas.microsoft.com/office/drawing/2014/main" xmlns="" id="{E0A84133-5028-6A58-5960-8478B5C4EB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539290" y="4537897"/>
            <a:ext cx="13256223" cy="2622097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5FB225C9-AC6B-86F3-5011-5069766A0A40}"/>
              </a:ext>
            </a:extLst>
          </p:cNvPr>
          <p:cNvGrpSpPr/>
          <p:nvPr/>
        </p:nvGrpSpPr>
        <p:grpSpPr>
          <a:xfrm>
            <a:off x="2569907" y="2572411"/>
            <a:ext cx="7668495" cy="2517767"/>
            <a:chOff x="3974297" y="187222"/>
            <a:chExt cx="8013141" cy="6709181"/>
          </a:xfrm>
        </p:grpSpPr>
        <p:sp>
          <p:nvSpPr>
            <p:cNvPr id="6" name="Rounded Rectangle 36">
              <a:extLst>
                <a:ext uri="{FF2B5EF4-FFF2-40B4-BE49-F238E27FC236}">
                  <a16:creationId xmlns:a16="http://schemas.microsoft.com/office/drawing/2014/main" xmlns="" id="{F3284822-268E-6542-C8A9-A9917FD15A7F}"/>
                </a:ext>
              </a:extLst>
            </p:cNvPr>
            <p:cNvSpPr/>
            <p:nvPr/>
          </p:nvSpPr>
          <p:spPr>
            <a:xfrm>
              <a:off x="4101118" y="301219"/>
              <a:ext cx="7787065" cy="6457245"/>
            </a:xfrm>
            <a:prstGeom prst="roundRect">
              <a:avLst/>
            </a:prstGeom>
            <a:solidFill>
              <a:sysClr val="window" lastClr="FFFFFF"/>
            </a:solidFill>
            <a:ln w="12700" cap="flat" cmpd="sng" algn="ctr">
              <a:solidFill>
                <a:srgbClr val="4472C4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Rounded Rectangle 37">
              <a:extLst>
                <a:ext uri="{FF2B5EF4-FFF2-40B4-BE49-F238E27FC236}">
                  <a16:creationId xmlns:a16="http://schemas.microsoft.com/office/drawing/2014/main" xmlns="" id="{36D8C5CE-63C3-6888-03F6-FDA3EB983DBC}"/>
                </a:ext>
              </a:extLst>
            </p:cNvPr>
            <p:cNvSpPr/>
            <p:nvPr/>
          </p:nvSpPr>
          <p:spPr>
            <a:xfrm>
              <a:off x="3974297" y="187222"/>
              <a:ext cx="8013141" cy="6709181"/>
            </a:xfrm>
            <a:prstGeom prst="roundRect">
              <a:avLst/>
            </a:prstGeom>
            <a:noFill/>
            <a:ln w="50800" cap="flat" cmpd="sng" algn="ctr">
              <a:solidFill>
                <a:srgbClr val="4472C4">
                  <a:shade val="50000"/>
                </a:srgbClr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674FD87-CAE2-B201-3C5D-781B10196B14}"/>
              </a:ext>
            </a:extLst>
          </p:cNvPr>
          <p:cNvSpPr txBox="1"/>
          <p:nvPr/>
        </p:nvSpPr>
        <p:spPr>
          <a:xfrm>
            <a:off x="765426" y="1041815"/>
            <a:ext cx="10646789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Hãy</a:t>
            </a:r>
            <a:r>
              <a:rPr kumimoji="0" lang="vi-VN" sz="4267" b="1" i="0" u="none" strike="noStrike" kern="0" cap="none" spc="0" normalizeH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nêu đặc điểm sông ngòi của vùng Đồng bằng Bắc Bộ.</a:t>
            </a:r>
            <a:endParaRPr kumimoji="0" lang="vi-VN" sz="4267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DF0761F-11B7-3E51-6642-321F57C6B664}"/>
              </a:ext>
            </a:extLst>
          </p:cNvPr>
          <p:cNvSpPr txBox="1"/>
          <p:nvPr/>
        </p:nvSpPr>
        <p:spPr>
          <a:xfrm>
            <a:off x="2492623" y="2959962"/>
            <a:ext cx="7895464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5333" b="1" i="0" u="none" strike="noStrike" kern="0" cap="none" spc="0" normalizeH="0" baseline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Hệ</a:t>
            </a:r>
            <a:r>
              <a:rPr kumimoji="0" lang="vi-VN" sz="5333" b="1" i="0" u="none" strike="noStrike" kern="0" cap="none" spc="0" normalizeH="0" noProof="0" dirty="0" smtClean="0">
                <a:ln>
                  <a:noFill/>
                </a:ln>
                <a:solidFill>
                  <a:srgbClr val="A8E1F2">
                    <a:lumMod val="1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thống sông ngòi dày đặc, tỏa khắp vùng.</a:t>
            </a:r>
            <a:endParaRPr kumimoji="0" lang="vi-VN" sz="5333" b="1" i="0" u="none" strike="noStrike" kern="0" cap="none" spc="0" normalizeH="0" baseline="0" noProof="0" dirty="0">
              <a:ln>
                <a:noFill/>
              </a:ln>
              <a:solidFill>
                <a:srgbClr val="A8E1F2">
                  <a:lumMod val="1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449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351"/>
          <a:stretch/>
        </p:blipFill>
        <p:spPr>
          <a:xfrm>
            <a:off x="1" y="4143192"/>
            <a:ext cx="3696511" cy="1173241"/>
          </a:xfrm>
          <a:prstGeom prst="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</p:pic>
      <p:pic>
        <p:nvPicPr>
          <p:cNvPr id="6" name="图片 4">
            <a:extLst>
              <a:ext uri="{FF2B5EF4-FFF2-40B4-BE49-F238E27FC236}">
                <a16:creationId xmlns:a16="http://schemas.microsoft.com/office/drawing/2014/main" xmlns="" id="{8C82996F-7220-48D6-8A1E-524AFE4384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226" y="1953457"/>
            <a:ext cx="3145841" cy="4213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146" y="4969361"/>
            <a:ext cx="3131212" cy="2196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8255" y="4969756"/>
            <a:ext cx="3131212" cy="21960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990" y="4969361"/>
            <a:ext cx="3131212" cy="2196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4038" y="4969361"/>
            <a:ext cx="3131212" cy="21960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451" y="4969361"/>
            <a:ext cx="3131212" cy="219605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394" y="4969361"/>
            <a:ext cx="3131212" cy="21960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2F32126-B1E0-4424-8908-E46449C339D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48"/>
          <a:stretch/>
        </p:blipFill>
        <p:spPr>
          <a:xfrm flipH="1">
            <a:off x="212" y="358685"/>
            <a:ext cx="3318624" cy="63576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31" y="474087"/>
            <a:ext cx="1920723" cy="192072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198B7A0-7BF7-40DA-B513-13629B91F0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9791" y="-365575"/>
            <a:ext cx="1920723" cy="192072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1723" y="-1440180"/>
            <a:ext cx="3735963" cy="37359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2E8D0C5B-4956-4A5A-A332-91D68A0E71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6941" y="1"/>
            <a:ext cx="3410857" cy="341085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4755" y="1695313"/>
            <a:ext cx="9854305" cy="3216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66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8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1600000">
                                      <p:cBhvr>
                                        <p:cTn id="4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AB0F74C1-3BAC-4C77-AD96-6A3E2CEE0F3E}"/>
              </a:ext>
            </a:extLst>
          </p:cNvPr>
          <p:cNvSpPr/>
          <p:nvPr/>
        </p:nvSpPr>
        <p:spPr>
          <a:xfrm>
            <a:off x="393700" y="812800"/>
            <a:ext cx="10769600" cy="4524315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lang="vi-VN" sz="9600" b="1" dirty="0" smtClean="0">
                <a:ln w="19050">
                  <a:noFill/>
                  <a:prstDash val="lgDash"/>
                </a:ln>
                <a:solidFill>
                  <a:prstClr val="white"/>
                </a:solidFill>
                <a:latin typeface="#9Slide03 AmpleSoft Bold" panose="02000000000000000000" pitchFamily="2" charset="0"/>
                <a:cs typeface="#9Slide03 Cousine Bold" panose="02070709020205020404" pitchFamily="49" charset="0"/>
                <a:sym typeface="Poppins ExtraBold"/>
              </a:rPr>
              <a:t>Một số thuận lợi và khó khăn của vùng Đồng bằng Bắc Bộ</a:t>
            </a:r>
            <a:endParaRPr kumimoji="0" lang="en-US" sz="9600" b="1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/>
              <a:uLnTx/>
              <a:uFillTx/>
              <a:latin typeface="#9Slide03 AmpleSoft Bold" panose="020000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13803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6903" y="705668"/>
            <a:ext cx="11268916" cy="1025922"/>
            <a:chOff x="0" y="-242677"/>
            <a:chExt cx="13764824" cy="205184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t="51616"/>
            <a:stretch>
              <a:fillRect/>
            </a:stretch>
          </p:blipFill>
          <p:spPr>
            <a:xfrm>
              <a:off x="0" y="615252"/>
              <a:ext cx="2452190" cy="106781"/>
            </a:xfrm>
            <a:prstGeom prst="rect">
              <a:avLst/>
            </a:prstGeom>
          </p:spPr>
        </p:pic>
        <p:sp>
          <p:nvSpPr>
            <p:cNvPr id="5" name="TextBox 5"/>
            <p:cNvSpPr txBox="1"/>
            <p:nvPr/>
          </p:nvSpPr>
          <p:spPr>
            <a:xfrm>
              <a:off x="1588562" y="-242677"/>
              <a:ext cx="12176262" cy="205184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lvl="0" indent="0" algn="l" defTabSz="609630" rtl="0" eaLnBrk="1" fontAlgn="auto" latinLnBrk="0" hangingPunct="1">
                <a:lnSpc>
                  <a:spcPts val="3995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66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THẢO</a:t>
              </a:r>
              <a:r>
                <a:rPr kumimoji="0" lang="vi-VN" sz="6600" b="0" i="0" u="none" strike="noStrike" kern="1200" cap="none" spc="0" normalizeH="0" noProof="0" dirty="0" smtClean="0">
                  <a:ln>
                    <a:noFill/>
                  </a:ln>
                  <a:solidFill>
                    <a:srgbClr val="D4487D"/>
                  </a:solidFill>
                  <a:effectLst/>
                  <a:uLnTx/>
                  <a:uFillTx/>
                  <a:latin typeface="#9Slide04 Tinos Bold" panose="02020803070505020304" pitchFamily="18" charset="0"/>
                  <a:ea typeface="#9Slide04 Tinos Bold" panose="02020803070505020304" pitchFamily="18" charset="0"/>
                  <a:cs typeface="#9Slide04 Tinos Bold" panose="02020803070505020304" pitchFamily="18" charset="0"/>
                </a:rPr>
                <a:t> LUẬN NHÓM 4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D4487D"/>
                </a:solidFill>
                <a:effectLst/>
                <a:uLnTx/>
                <a:uFillTx/>
                <a:latin typeface="#9Slide04 Tinos Bold" panose="02020803070505020304" pitchFamily="18" charset="0"/>
                <a:ea typeface="#9Slide04 Tinos Bold" panose="02020803070505020304" pitchFamily="18" charset="0"/>
                <a:cs typeface="#9Slide04 Tinos Bold" panose="02020803070505020304" pitchFamily="18" charset="0"/>
              </a:endParaRPr>
            </a:p>
          </p:txBody>
        </p:sp>
      </p:grpSp>
      <p:pic>
        <p:nvPicPr>
          <p:cNvPr id="14" name="Pictur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348622">
            <a:off x="5038955" y="6115669"/>
            <a:ext cx="120285" cy="13096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348622">
            <a:off x="4729513" y="5882575"/>
            <a:ext cx="177111" cy="192841"/>
          </a:xfrm>
          <a:prstGeom prst="rect">
            <a:avLst/>
          </a:prstGeom>
        </p:spPr>
      </p:pic>
      <p:pic>
        <p:nvPicPr>
          <p:cNvPr id="23" name="Picture 14">
            <a:extLst>
              <a:ext uri="{FF2B5EF4-FFF2-40B4-BE49-F238E27FC236}">
                <a16:creationId xmlns:a16="http://schemas.microsoft.com/office/drawing/2014/main" xmlns="" id="{67C7F6C9-7CE2-480E-8248-41B0AF601D5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0" y="4319089"/>
            <a:ext cx="1354087" cy="22615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946406">
            <a:off x="6512499" y="5554161"/>
            <a:ext cx="902157" cy="849668"/>
          </a:xfrm>
          <a:prstGeom prst="rect">
            <a:avLst/>
          </a:prstGeom>
        </p:spPr>
      </p:pic>
      <p:sp>
        <p:nvSpPr>
          <p:cNvPr id="21" name="Google Shape;1424;p41">
            <a:extLst>
              <a:ext uri="{FF2B5EF4-FFF2-40B4-BE49-F238E27FC236}">
                <a16:creationId xmlns:a16="http://schemas.microsoft.com/office/drawing/2014/main" xmlns="" id="{8D446202-09D7-42A9-9B65-1B0B6B8156E9}"/>
              </a:ext>
            </a:extLst>
          </p:cNvPr>
          <p:cNvSpPr txBox="1">
            <a:spLocks/>
          </p:cNvSpPr>
          <p:nvPr/>
        </p:nvSpPr>
        <p:spPr>
          <a:xfrm>
            <a:off x="1351743" y="1399030"/>
            <a:ext cx="6229906" cy="4889289"/>
          </a:xfrm>
          <a:prstGeom prst="roundRect">
            <a:avLst/>
          </a:prstGeom>
          <a:solidFill>
            <a:schemeClr val="accent6">
              <a:alpha val="50000"/>
            </a:schemeClr>
          </a:solidFill>
          <a:ln w="57150">
            <a:solidFill>
              <a:schemeClr val="accent6">
                <a:lumMod val="50000"/>
              </a:schemeClr>
            </a:solidFill>
            <a:prstDash val="lgDashDotDot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0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Poppins ExtraBold"/>
              <a:buNone/>
              <a:defRPr sz="2500" b="0" i="0" u="none" strike="noStrike" cap="none">
                <a:solidFill>
                  <a:schemeClr val="dk1"/>
                </a:solidFill>
                <a:latin typeface="Poppins ExtraBold"/>
                <a:ea typeface="Poppins ExtraBold"/>
                <a:cs typeface="Poppins ExtraBold"/>
                <a:sym typeface="Poppins ExtraBold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2500"/>
              <a:buFont typeface="Poppins ExtraBold"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951770" y="1551970"/>
            <a:ext cx="31646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Tx/>
              <a:buFontTx/>
              <a:buNone/>
              <a:tabLst/>
              <a:defRPr/>
            </a:pPr>
            <a:r>
              <a:rPr kumimoji="0" lang="vi-VN" sz="4400" b="0" i="0" u="none" strike="noStrike" kern="1200" cap="none" spc="0" normalizeH="0" baseline="0" noProof="0" dirty="0">
                <a:ln w="19050">
                  <a:noFill/>
                  <a:prstDash val="lgDash"/>
                </a:ln>
                <a:solidFill>
                  <a:prstClr val="white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3 IcielPanton Black" panose="00000A00000000000000" pitchFamily="2" charset="0"/>
                <a:ea typeface="+mn-ea"/>
                <a:cs typeface="#9Slide03 Cousine Bold" panose="02070709020205020404" pitchFamily="49" charset="0"/>
                <a:sym typeface="Poppins ExtraBold"/>
              </a:rPr>
              <a:t>THÔNG TIN</a:t>
            </a:r>
            <a:endParaRPr kumimoji="0" lang="en-US" sz="3600" b="0" i="0" u="none" strike="noStrike" kern="1200" cap="none" spc="0" normalizeH="0" baseline="0" noProof="0" dirty="0">
              <a:ln w="19050">
                <a:noFill/>
                <a:prstDash val="lgDash"/>
              </a:ln>
              <a:solidFill>
                <a:prstClr val="white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3 SVNEvery Movie Every " panose="02000500000000000000" pitchFamily="2" charset="0"/>
              <a:ea typeface="+mn-ea"/>
              <a:cs typeface="#9Slide03 Cousine Bold" panose="02070709020205020404" pitchFamily="49" charset="0"/>
              <a:sym typeface="Poppins ExtraBold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86094" y="2474351"/>
            <a:ext cx="596441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800" dirty="0" smtClean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 bày một số thuận lợi và khó khăn của vùng Đồng bằng Bắc Bộ vào phiếu học tập.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4062">
            <a:off x="7493654" y="2210632"/>
            <a:ext cx="4433539" cy="3716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51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Math Mystery Escape Room by Slidesgo">
  <a:themeElements>
    <a:clrScheme name="Simple Light">
      <a:dk1>
        <a:srgbClr val="629CAE"/>
      </a:dk1>
      <a:lt1>
        <a:srgbClr val="72B5CA"/>
      </a:lt1>
      <a:dk2>
        <a:srgbClr val="A8E1F2"/>
      </a:dk2>
      <a:lt2>
        <a:srgbClr val="9F7494"/>
      </a:lt2>
      <a:accent1>
        <a:srgbClr val="B885AB"/>
      </a:accent1>
      <a:accent2>
        <a:srgbClr val="E6C7DE"/>
      </a:accent2>
      <a:accent3>
        <a:srgbClr val="C44253"/>
      </a:accent3>
      <a:accent4>
        <a:srgbClr val="FF657D"/>
      </a:accent4>
      <a:accent5>
        <a:srgbClr val="FAC539"/>
      </a:accent5>
      <a:accent6>
        <a:srgbClr val="FFE15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479</Words>
  <Application>Microsoft Office PowerPoint</Application>
  <PresentationFormat>Custom</PresentationFormat>
  <Paragraphs>47</Paragraphs>
  <Slides>22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27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22</vt:i4>
      </vt:variant>
    </vt:vector>
  </HeadingPairs>
  <TitlesOfParts>
    <vt:vector size="56" baseType="lpstr">
      <vt:lpstr>Arial</vt:lpstr>
      <vt:lpstr>Bebas Neue</vt:lpstr>
      <vt:lpstr>微软雅黑</vt:lpstr>
      <vt:lpstr>#9Slide07 HoneyCream</vt:lpstr>
      <vt:lpstr>UTM Rockwell</vt:lpstr>
      <vt:lpstr>思源黑体 CN Medium</vt:lpstr>
      <vt:lpstr>Poppins ExtraBold</vt:lpstr>
      <vt:lpstr>黑体</vt:lpstr>
      <vt:lpstr>#9Slide03 IcielPanton Black</vt:lpstr>
      <vt:lpstr>Calibri</vt:lpstr>
      <vt:lpstr>Architecture</vt:lpstr>
      <vt:lpstr>UTM Ong Do Gia</vt:lpstr>
      <vt:lpstr>#9Slide03 SVNEvery Movie Every </vt:lpstr>
      <vt:lpstr>#9Slide04 Tinos Bold</vt:lpstr>
      <vt:lpstr>印品黑体</vt:lpstr>
      <vt:lpstr>Calibri Light</vt:lpstr>
      <vt:lpstr>#9Slide03 AmpleSoft Bold</vt:lpstr>
      <vt:lpstr>#9Slide03 Kaleko 105 Round Bold</vt:lpstr>
      <vt:lpstr>字魂59号-创粗黑</vt:lpstr>
      <vt:lpstr>Times New Roman</vt:lpstr>
      <vt:lpstr>Bahiana</vt:lpstr>
      <vt:lpstr>#9Slide03 Arima Madurai ExtraBo</vt:lpstr>
      <vt:lpstr>#9Slide03 Cousine Bold</vt:lpstr>
      <vt:lpstr>等线</vt:lpstr>
      <vt:lpstr>Cambria</vt:lpstr>
      <vt:lpstr>SVN-Newton</vt:lpstr>
      <vt:lpstr>Didact Gothic</vt:lpstr>
      <vt:lpstr>Office 主题​​</vt:lpstr>
      <vt:lpstr>1_Office 主题​​</vt:lpstr>
      <vt:lpstr>Office 主题</vt:lpstr>
      <vt:lpstr>2_Office Theme</vt:lpstr>
      <vt:lpstr>5_Office Theme</vt:lpstr>
      <vt:lpstr>1_Office Theme</vt:lpstr>
      <vt:lpstr>Math Mystery Escape Room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MANG NON</dc:creator>
  <cp:keywords>MANG NON</cp:keywords>
  <cp:lastModifiedBy>MINH HUYEN</cp:lastModifiedBy>
  <cp:revision>10</cp:revision>
  <dcterms:created xsi:type="dcterms:W3CDTF">2023-09-25T11:59:14Z</dcterms:created>
  <dcterms:modified xsi:type="dcterms:W3CDTF">2024-11-23T03:53:21Z</dcterms:modified>
</cp:coreProperties>
</file>