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3" r:id="rId2"/>
    <p:sldId id="301" r:id="rId3"/>
    <p:sldId id="257" r:id="rId4"/>
    <p:sldId id="299" r:id="rId5"/>
    <p:sldId id="256" r:id="rId6"/>
    <p:sldId id="305" r:id="rId7"/>
    <p:sldId id="264" r:id="rId8"/>
    <p:sldId id="259" r:id="rId9"/>
    <p:sldId id="312" r:id="rId10"/>
    <p:sldId id="313" r:id="rId11"/>
    <p:sldId id="314" r:id="rId12"/>
    <p:sldId id="266" r:id="rId13"/>
    <p:sldId id="268" r:id="rId14"/>
    <p:sldId id="306" r:id="rId15"/>
    <p:sldId id="295" r:id="rId16"/>
    <p:sldId id="309" r:id="rId17"/>
    <p:sldId id="29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5F701-D523-4EC3-84D9-BD043144A2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0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4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4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7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1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4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6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6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2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6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8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1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9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5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3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4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0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8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3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0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1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9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image" Target="../media/image1.jpg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3" r:id="rId2"/>
    <p:sldLayoutId id="2147483802" r:id="rId3"/>
    <p:sldLayoutId id="2147483800" r:id="rId4"/>
    <p:sldLayoutId id="2147483799" r:id="rId5"/>
    <p:sldLayoutId id="2147483789" r:id="rId6"/>
    <p:sldLayoutId id="2147483788" r:id="rId7"/>
    <p:sldLayoutId id="2147483773" r:id="rId8"/>
    <p:sldLayoutId id="2147483772" r:id="rId9"/>
    <p:sldLayoutId id="2147483771" r:id="rId10"/>
    <p:sldLayoutId id="2147483770" r:id="rId11"/>
    <p:sldLayoutId id="2147483753" r:id="rId12"/>
    <p:sldLayoutId id="2147483752" r:id="rId13"/>
    <p:sldLayoutId id="2147483746" r:id="rId14"/>
    <p:sldLayoutId id="2147483745" r:id="rId15"/>
    <p:sldLayoutId id="2147483728" r:id="rId16"/>
    <p:sldLayoutId id="2147483804" r:id="rId17"/>
    <p:sldLayoutId id="2147483801" r:id="rId18"/>
    <p:sldLayoutId id="2147483787" r:id="rId19"/>
    <p:sldLayoutId id="2147483783" r:id="rId20"/>
    <p:sldLayoutId id="2147483774" r:id="rId21"/>
    <p:sldLayoutId id="2147483754" r:id="rId22"/>
    <p:sldLayoutId id="2147483747" r:id="rId23"/>
    <p:sldLayoutId id="2147483731" r:id="rId24"/>
    <p:sldLayoutId id="2147483726" r:id="rId25"/>
    <p:sldLayoutId id="2147483725" r:id="rId26"/>
    <p:sldLayoutId id="2147483724" r:id="rId27"/>
    <p:sldLayoutId id="2147483723" r:id="rId28"/>
    <p:sldLayoutId id="2147483722" r:id="rId29"/>
    <p:sldLayoutId id="2147483721" r:id="rId30"/>
    <p:sldLayoutId id="2147483720" r:id="rId31"/>
    <p:sldLayoutId id="2147483719" r:id="rId32"/>
    <p:sldLayoutId id="2147483718" r:id="rId33"/>
    <p:sldLayoutId id="2147483717" r:id="rId34"/>
    <p:sldLayoutId id="2147483709" r:id="rId35"/>
    <p:sldLayoutId id="2147483707" r:id="rId36"/>
    <p:sldLayoutId id="2147483704" r:id="rId37"/>
    <p:sldLayoutId id="2147483703" r:id="rId38"/>
    <p:sldLayoutId id="2147483702" r:id="rId39"/>
    <p:sldLayoutId id="2147483701" r:id="rId40"/>
    <p:sldLayoutId id="2147483700" r:id="rId41"/>
    <p:sldLayoutId id="2147483695" r:id="rId42"/>
    <p:sldLayoutId id="2147483687" r:id="rId43"/>
    <p:sldLayoutId id="2147483686" r:id="rId44"/>
    <p:sldLayoutId id="2147483685" r:id="rId45"/>
    <p:sldLayoutId id="2147483683" r:id="rId46"/>
    <p:sldLayoutId id="2147483680" r:id="rId47"/>
    <p:sldLayoutId id="2147483679" r:id="rId48"/>
    <p:sldLayoutId id="2147483678" r:id="rId49"/>
    <p:sldLayoutId id="2147483677" r:id="rId50"/>
    <p:sldLayoutId id="2147483675" r:id="rId51"/>
    <p:sldLayoutId id="2147483673" r:id="rId52"/>
    <p:sldLayoutId id="2147483671" r:id="rId53"/>
    <p:sldLayoutId id="2147483670" r:id="rId54"/>
    <p:sldLayoutId id="2147483669" r:id="rId55"/>
    <p:sldLayoutId id="2147483668" r:id="rId56"/>
    <p:sldLayoutId id="2147483667" r:id="rId57"/>
    <p:sldLayoutId id="2147483650" r:id="rId58"/>
    <p:sldLayoutId id="2147483812" r:id="rId59"/>
    <p:sldLayoutId id="2147483811" r:id="rId60"/>
    <p:sldLayoutId id="2147483810" r:id="rId61"/>
    <p:sldLayoutId id="2147483809" r:id="rId62"/>
    <p:sldLayoutId id="2147483808" r:id="rId63"/>
    <p:sldLayoutId id="2147483807" r:id="rId64"/>
    <p:sldLayoutId id="2147483806" r:id="rId65"/>
    <p:sldLayoutId id="2147483805" r:id="rId66"/>
    <p:sldLayoutId id="2147483798" r:id="rId67"/>
    <p:sldLayoutId id="2147483797" r:id="rId68"/>
    <p:sldLayoutId id="2147483796" r:id="rId69"/>
    <p:sldLayoutId id="2147483795" r:id="rId70"/>
    <p:sldLayoutId id="2147483794" r:id="rId71"/>
    <p:sldLayoutId id="2147483793" r:id="rId72"/>
    <p:sldLayoutId id="2147483792" r:id="rId73"/>
    <p:sldLayoutId id="2147483791" r:id="rId74"/>
    <p:sldLayoutId id="2147483790" r:id="rId75"/>
    <p:sldLayoutId id="2147483786" r:id="rId76"/>
    <p:sldLayoutId id="2147483785" r:id="rId77"/>
    <p:sldLayoutId id="2147483784" r:id="rId78"/>
    <p:sldLayoutId id="2147483782" r:id="rId79"/>
    <p:sldLayoutId id="2147483781" r:id="rId80"/>
    <p:sldLayoutId id="2147483780" r:id="rId81"/>
    <p:sldLayoutId id="2147483779" r:id="rId82"/>
    <p:sldLayoutId id="2147483778" r:id="rId83"/>
    <p:sldLayoutId id="2147483777" r:id="rId84"/>
    <p:sldLayoutId id="2147483776" r:id="rId85"/>
    <p:sldLayoutId id="2147483775" r:id="rId86"/>
    <p:sldLayoutId id="2147483769" r:id="rId87"/>
    <p:sldLayoutId id="2147483768" r:id="rId88"/>
    <p:sldLayoutId id="2147483767" r:id="rId89"/>
    <p:sldLayoutId id="2147483766" r:id="rId90"/>
    <p:sldLayoutId id="2147483765" r:id="rId91"/>
    <p:sldLayoutId id="2147483764" r:id="rId92"/>
    <p:sldLayoutId id="2147483763" r:id="rId93"/>
    <p:sldLayoutId id="2147483762" r:id="rId94"/>
    <p:sldLayoutId id="2147483761" r:id="rId95"/>
    <p:sldLayoutId id="2147483760" r:id="rId96"/>
    <p:sldLayoutId id="2147483759" r:id="rId97"/>
    <p:sldLayoutId id="2147483758" r:id="rId98"/>
    <p:sldLayoutId id="2147483757" r:id="rId99"/>
    <p:sldLayoutId id="2147483756" r:id="rId100"/>
    <p:sldLayoutId id="2147483755" r:id="rId101"/>
    <p:sldLayoutId id="2147483751" r:id="rId102"/>
    <p:sldLayoutId id="2147483750" r:id="rId103"/>
    <p:sldLayoutId id="2147483749" r:id="rId104"/>
    <p:sldLayoutId id="2147483748" r:id="rId105"/>
    <p:sldLayoutId id="2147483744" r:id="rId106"/>
    <p:sldLayoutId id="2147483743" r:id="rId107"/>
    <p:sldLayoutId id="2147483742" r:id="rId108"/>
    <p:sldLayoutId id="2147483741" r:id="rId109"/>
    <p:sldLayoutId id="2147483740" r:id="rId110"/>
    <p:sldLayoutId id="2147483739" r:id="rId111"/>
    <p:sldLayoutId id="2147483738" r:id="rId112"/>
    <p:sldLayoutId id="2147483737" r:id="rId113"/>
    <p:sldLayoutId id="2147483736" r:id="rId114"/>
    <p:sldLayoutId id="2147483735" r:id="rId115"/>
    <p:sldLayoutId id="2147483734" r:id="rId116"/>
    <p:sldLayoutId id="2147483733" r:id="rId117"/>
    <p:sldLayoutId id="2147483732" r:id="rId118"/>
    <p:sldLayoutId id="2147483730" r:id="rId119"/>
    <p:sldLayoutId id="2147483729" r:id="rId120"/>
    <p:sldLayoutId id="2147483727" r:id="rId121"/>
    <p:sldLayoutId id="2147483716" r:id="rId122"/>
    <p:sldLayoutId id="2147483715" r:id="rId123"/>
    <p:sldLayoutId id="2147483714" r:id="rId124"/>
    <p:sldLayoutId id="2147483713" r:id="rId125"/>
    <p:sldLayoutId id="2147483712" r:id="rId126"/>
    <p:sldLayoutId id="2147483711" r:id="rId127"/>
    <p:sldLayoutId id="2147483710" r:id="rId128"/>
    <p:sldLayoutId id="2147483708" r:id="rId129"/>
    <p:sldLayoutId id="2147483706" r:id="rId130"/>
    <p:sldLayoutId id="2147483705" r:id="rId131"/>
    <p:sldLayoutId id="2147483699" r:id="rId132"/>
    <p:sldLayoutId id="2147483698" r:id="rId133"/>
    <p:sldLayoutId id="2147483697" r:id="rId134"/>
    <p:sldLayoutId id="2147483696" r:id="rId135"/>
    <p:sldLayoutId id="2147483694" r:id="rId136"/>
    <p:sldLayoutId id="2147483693" r:id="rId137"/>
    <p:sldLayoutId id="2147483692" r:id="rId138"/>
    <p:sldLayoutId id="2147483691" r:id="rId139"/>
    <p:sldLayoutId id="2147483690" r:id="rId140"/>
    <p:sldLayoutId id="2147483689" r:id="rId141"/>
    <p:sldLayoutId id="2147483688" r:id="rId142"/>
    <p:sldLayoutId id="2147483684" r:id="rId143"/>
    <p:sldLayoutId id="2147483682" r:id="rId144"/>
    <p:sldLayoutId id="2147483681" r:id="rId145"/>
    <p:sldLayoutId id="2147483676" r:id="rId146"/>
    <p:sldLayoutId id="2147483674" r:id="rId147"/>
    <p:sldLayoutId id="2147483672" r:id="rId148"/>
    <p:sldLayoutId id="2147483666" r:id="rId149"/>
    <p:sldLayoutId id="2147483665" r:id="rId150"/>
    <p:sldLayoutId id="2147483664" r:id="rId151"/>
    <p:sldLayoutId id="2147483663" r:id="rId152"/>
    <p:sldLayoutId id="2147483662" r:id="rId153"/>
    <p:sldLayoutId id="2147483661" r:id="rId154"/>
    <p:sldLayoutId id="2147483651" r:id="rId155"/>
    <p:sldLayoutId id="2147483652" r:id="rId156"/>
    <p:sldLayoutId id="2147483653" r:id="rId157"/>
    <p:sldLayoutId id="2147483654" r:id="rId158"/>
    <p:sldLayoutId id="2147483655" r:id="rId159"/>
    <p:sldLayoutId id="2147483656" r:id="rId160"/>
    <p:sldLayoutId id="2147483657" r:id="rId161"/>
    <p:sldLayoutId id="2147483658" r:id="rId162"/>
    <p:sldLayoutId id="2147483659" r:id="rId16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2633" r="10921" b="14299"/>
          <a:stretch/>
        </p:blipFill>
        <p:spPr>
          <a:xfrm>
            <a:off x="228600" y="3810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667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BÀI 46: </a:t>
            </a:r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 ¨c   ©c 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0"/>
    </mc:Choice>
    <mc:Fallback xmlns="">
      <p:transition spd="slow" advTm="172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383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364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6000" dirty="0" smtClean="0">
                <a:solidFill>
                  <a:srgbClr val="7030A0"/>
                </a:solidFill>
                <a:latin typeface=".VnAvant" pitchFamily="34" charset="0"/>
              </a:rPr>
              <a:t>©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h¾c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048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391978">
            <a:off x="4558323" y="2853086"/>
            <a:ext cx="49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i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990600" y="914400"/>
            <a:ext cx="1876301" cy="216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1461278"/>
            <a:ext cx="2671948" cy="152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5867400" y="1298606"/>
            <a:ext cx="2553195" cy="185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697" y="34290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¸c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2717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¾c ¸o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5800" y="4259997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69624" y="4231023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67600" y="4285178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90" t="27344" r="30453" b="26170"/>
          <a:stretch/>
        </p:blipFill>
        <p:spPr>
          <a:xfrm>
            <a:off x="557213" y="609600"/>
            <a:ext cx="8129588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438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¸c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3894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33894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352799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h¾c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3346148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41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¸c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5562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5486400"/>
            <a:ext cx="2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¾c ¸o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838200" y="4114800"/>
            <a:ext cx="1295399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4038600"/>
            <a:ext cx="1938783" cy="1108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6400800" y="4191000"/>
            <a:ext cx="1575458" cy="11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228601" y="304800"/>
            <a:ext cx="8534400" cy="5791200"/>
            <a:chOff x="0" y="0"/>
            <a:chExt cx="12191999" cy="77216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7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2939141" y="2540000"/>
              <a:ext cx="73859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 err="1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ViÕt</a:t>
              </a:r>
              <a:r>
                <a:rPr lang="en-US" sz="495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950" b="1" dirty="0" err="1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b¶ng</a:t>
              </a:r>
              <a:r>
                <a:rPr lang="en-US" sz="495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con</a:t>
              </a:r>
              <a:endParaRPr lang="en-US" sz="495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0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399"/>
            <a:ext cx="8991600" cy="59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105" r="10814" b="10180"/>
          <a:stretch/>
        </p:blipFill>
        <p:spPr bwMode="auto">
          <a:xfrm>
            <a:off x="152400" y="3048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429000" y="3200400"/>
            <a:ext cx="19679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446074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"/>
    </mc:Choice>
    <mc:Fallback xmlns="">
      <p:transition spd="slow" advTm="12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429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4"/>
    </mc:Choice>
    <mc:Fallback xmlns="">
      <p:transition spd="slow" advTm="54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2209800"/>
            <a:ext cx="6707924" cy="3744394"/>
            <a:chOff x="363805" y="-257369"/>
            <a:chExt cx="5810066" cy="4000605"/>
          </a:xfrm>
        </p:grpSpPr>
        <p:sp>
          <p:nvSpPr>
            <p:cNvPr id="2" name="Rounded Rectangle 1"/>
            <p:cNvSpPr/>
            <p:nvPr/>
          </p:nvSpPr>
          <p:spPr>
            <a:xfrm>
              <a:off x="363805" y="-257369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40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r>
                <a:rPr lang="en-US" sz="40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40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vui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vÎ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      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ng«i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sao</a:t>
              </a:r>
              <a:endParaRPr lang="en-US" sz="4000" b="1" dirty="0" smtClean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endParaRPr>
            </a:p>
            <a:p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m­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­</a:t>
              </a:r>
              <a:r>
                <a:rPr lang="en-US" sz="4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u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trÝ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     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kh©u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v¸</a:t>
              </a:r>
              <a:endParaRPr lang="en-US" sz="4000" dirty="0"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7895" l="9690" r="96512">
                          <a14:foregroundMark x1="23643" y1="72105" x2="40698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06" y="3243433"/>
              <a:ext cx="678500" cy="499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143000" y="2286001"/>
            <a:ext cx="6553200" cy="3276599"/>
            <a:chOff x="-1810364" y="6321548"/>
            <a:chExt cx="6796234" cy="3327309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-1810364" y="6321548"/>
              <a:ext cx="6796234" cy="251577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kÐo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co          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kªu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gäi</a:t>
              </a:r>
              <a:endPara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c©y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cau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       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khã</a:t>
              </a:r>
              <a:endPara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endParaRPr lang="en-US" sz="40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1" y="9143562"/>
              <a:ext cx="316104" cy="505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914400" y="228600"/>
            <a:ext cx="6858000" cy="4495800"/>
            <a:chOff x="103928" y="1140983"/>
            <a:chExt cx="6858000" cy="4495800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256328" y="2893583"/>
              <a:ext cx="6705600" cy="2743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c©u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  <a:endParaRPr lang="en-US" sz="36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</a:t>
              </a:r>
              <a:r>
                <a:rPr lang="en-US" sz="36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Mïa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hÌ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ë Tam §¶o</a:t>
              </a:r>
            </a:p>
            <a:p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q</a:t>
              </a:r>
              <a:r>
                <a:rPr lang="en-US" sz="36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u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¶ lµ </a:t>
              </a:r>
              <a:r>
                <a:rPr lang="en-US" sz="36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dÔ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. 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endPara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8947" l="9690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8" y="1140983"/>
              <a:ext cx="867201" cy="638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05600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90"/>
    </mc:Choice>
    <mc:Fallback xmlns="">
      <p:transition spd="slow" advTm="60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7434" objId="28"/>
        <p14:triggerEvt type="onClick" time="8762" objId="28"/>
        <p14:triggerEvt type="onClick" time="15546" objId="28"/>
        <p14:triggerEvt type="onClick" time="16531" objId="28"/>
        <p14:triggerEvt type="onClick" time="18827" objId="24"/>
        <p14:triggerEvt type="onClick" time="19996" objId="24"/>
        <p14:triggerEvt type="onClick" time="28117" objId="24"/>
        <p14:triggerEvt type="onClick" time="28981" objId="24"/>
        <p14:triggerEvt type="onClick" time="31101" objId="10"/>
        <p14:triggerEvt type="onClick" time="31976" objId="10"/>
        <p14:triggerEvt type="onClick" time="38830" objId="10"/>
        <p14:triggerEvt type="onClick" time="39877" objId="10"/>
        <p14:triggerEvt type="onClick" time="42359" objId="21"/>
        <p14:triggerEvt type="onClick" time="43279" objId="21"/>
        <p14:triggerEvt type="onClick" time="44776" objId="21"/>
        <p14:triggerEvt type="onClick" time="52377" objId="21"/>
        <p14:triggerEvt type="onClick" time="53830" objId="21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5"/>
    </mc:Choice>
    <mc:Fallback xmlns="">
      <p:transition spd="slow" advTm="8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400" y="1143000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890" y="4969026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.VnAvant" pitchFamily="34" charset="0"/>
              </a:rPr>
              <a:t>T©y</a:t>
            </a:r>
            <a:r>
              <a:rPr lang="en-US" sz="3000" b="1" dirty="0" smtClean="0">
                <a:latin typeface=".VnAvant" pitchFamily="34" charset="0"/>
              </a:rPr>
              <a:t> B¾c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ruéng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bËc</a:t>
            </a:r>
            <a:r>
              <a:rPr lang="en-US" sz="3000" b="1" dirty="0" smtClean="0">
                <a:latin typeface=".VnAvant" pitchFamily="34" charset="0"/>
              </a:rPr>
              <a:t> thang,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th¸c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n­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 smtClean="0">
                <a:latin typeface=".VnAvant" pitchFamily="34" charset="0"/>
              </a:rPr>
              <a:t>íc</a:t>
            </a:r>
            <a:r>
              <a:rPr lang="en-US" sz="3000" b="1" dirty="0" smtClean="0">
                <a:latin typeface=".VnAvant" pitchFamily="34" charset="0"/>
              </a:rPr>
              <a:t>.</a:t>
            </a:r>
            <a:endParaRPr lang="en-US" sz="3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639" y="1412061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29" y="5238087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.VnAvant" pitchFamily="34" charset="0"/>
              </a:rPr>
              <a:t>T©y</a:t>
            </a:r>
            <a:r>
              <a:rPr lang="en-US" sz="3000" b="1" dirty="0" smtClean="0">
                <a:latin typeface=".VnAvant" pitchFamily="34" charset="0"/>
              </a:rPr>
              <a:t> B¾c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ruéng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bËc</a:t>
            </a:r>
            <a:r>
              <a:rPr lang="en-US" sz="3000" b="1" dirty="0" smtClean="0">
                <a:latin typeface=".VnAvant" pitchFamily="34" charset="0"/>
              </a:rPr>
              <a:t> thang,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th¸c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n­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 smtClean="0">
                <a:latin typeface=".VnAvant" pitchFamily="34" charset="0"/>
              </a:rPr>
              <a:t>íc</a:t>
            </a:r>
            <a:r>
              <a:rPr lang="en-US" sz="3000" b="1" dirty="0" smtClean="0">
                <a:latin typeface=".VnAvant" pitchFamily="34" charset="0"/>
              </a:rPr>
              <a:t>.</a:t>
            </a:r>
            <a:endParaRPr lang="en-US" sz="3000" b="1" dirty="0"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2976" y="52499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7385" y="5260853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2854" y="52598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48907" y="304800"/>
            <a:ext cx="8614332" cy="144610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                                                 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23" y="124338"/>
            <a:ext cx="1672333" cy="16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346" y="426775"/>
            <a:ext cx="1122845" cy="6922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66229" y="202836"/>
            <a:ext cx="7597010" cy="121120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7200" b="1" dirty="0">
              <a:solidFill>
                <a:schemeClr val="bg1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304" y="64626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46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42516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13"/>
    </mc:Choice>
    <mc:Fallback xmlns="">
      <p:transition spd="slow" advTm="42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57876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28.1|1.6|-30.9|3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182</Words>
  <Application>Microsoft Office PowerPoint</Application>
  <PresentationFormat>On-screen Show (4:3)</PresentationFormat>
  <Paragraphs>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Arial-Rounded</vt:lpstr>
      <vt:lpstr>Arrus-Black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134</cp:revision>
  <dcterms:created xsi:type="dcterms:W3CDTF">2020-08-23T18:12:36Z</dcterms:created>
  <dcterms:modified xsi:type="dcterms:W3CDTF">2024-11-21T13:44:46Z</dcterms:modified>
</cp:coreProperties>
</file>