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80" r:id="rId4"/>
    <p:sldId id="263" r:id="rId5"/>
    <p:sldId id="264" r:id="rId6"/>
    <p:sldId id="279" r:id="rId7"/>
    <p:sldId id="266" r:id="rId8"/>
    <p:sldId id="275" r:id="rId9"/>
    <p:sldId id="277" r:id="rId10"/>
    <p:sldId id="267" r:id="rId11"/>
    <p:sldId id="268" r:id="rId12"/>
    <p:sldId id="274" r:id="rId13"/>
    <p:sldId id="27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54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D1C1CE-041F-4F57-B345-C96A3E3A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4841720"/>
            <a:ext cx="149379" cy="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2"/>
    </mc:Choice>
    <mc:Fallback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37"/>
    </mc:Choice>
    <mc:Fallback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7410C9-EEE7-4C15-9E84-D37CBE2C6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25"/>
    </mc:Choice>
    <mc:Fallback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DEA3F2-8DF9-42F8-B334-CE2FDF8A772B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4CD9B2-49B8-407D-BF22-57F2E9F9400E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AB7D36-A344-4EF0-8FF7-5B497A169EA4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B20A75-9713-40A3-96B1-EB8D1A9D2CAE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F329B0-3DEE-41C3-AC7B-74938A3A7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45"/>
    </mc:Choice>
    <mc:Fallback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99B724-844A-4BE6-BF79-25C2AA7D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6"/>
    </mc:Choice>
    <mc:Fallback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36503-2DC3-4A1E-836D-5B57C340D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1"/>
    </mc:Choice>
    <mc:Fallback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3133C953-81CA-4D04-B789-27C5CBEF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A619C7D9-1335-4DBB-AA5D-91C16BF2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214C11E8-7467-46EE-9478-E1BAACC4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28198459-E85F-455C-8606-DD57A019E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A2A019EC-50BC-4BCD-8751-38E411D49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AAA67E9A-5BC3-406F-936F-1DE0338D4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425E6-F6D0-4075-9A60-AFC8DF6B10C2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KHÁM PHÁ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374509-0333-4DE1-9DF3-0D40AADB0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"/>
    </mc:Choice>
    <mc:Fallback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2D8AD6E-CE56-450C-9F4E-B6AC1D61F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55"/>
    </mc:Choice>
    <mc:Fallback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C27E53-54EC-4200-9283-283532545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4"/>
    </mc:Choice>
    <mc:Fallback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HOẠT ĐỘNG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54D009D-5B1B-4E81-BE4D-8FDC42AA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8"/>
    </mc:Choice>
    <mc:Fallback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D6B314-BF8B-4B94-B7FD-531ED5A79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229600" y="48387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9"/>
    </mc:Choice>
    <mc:Fallback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5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D461FF-86A7-4500-8897-B84E45A36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6"/>
    </mc:Choice>
    <mc:Fallback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  <a:extLst>
              <a:ext uri="{FF2B5EF4-FFF2-40B4-BE49-F238E27FC236}">
                <a16:creationId xmlns:a16="http://schemas.microsoft.com/office/drawing/2014/main" id="{695BFC93-4488-4830-9D82-3DFF3A571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7" y="9253"/>
            <a:ext cx="9109529" cy="51702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69230-CA5B-4F61-8715-3254E9844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42"/>
    </mc:Choice>
    <mc:Fallback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57</Words>
  <Application>Microsoft Office PowerPoint</Application>
  <PresentationFormat>On-screen Show (16:9)</PresentationFormat>
  <Paragraphs>28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Tùng Nguyễn</cp:lastModifiedBy>
  <cp:revision>42</cp:revision>
  <dcterms:created xsi:type="dcterms:W3CDTF">2020-08-19T03:47:13Z</dcterms:created>
  <dcterms:modified xsi:type="dcterms:W3CDTF">2021-11-21T09:31:26Z</dcterms:modified>
</cp:coreProperties>
</file>