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575" r:id="rId2"/>
    <p:sldId id="610" r:id="rId3"/>
    <p:sldId id="611" r:id="rId4"/>
    <p:sldId id="542" r:id="rId5"/>
    <p:sldId id="593" r:id="rId6"/>
    <p:sldId id="628" r:id="rId7"/>
    <p:sldId id="629" r:id="rId8"/>
    <p:sldId id="630" r:id="rId9"/>
    <p:sldId id="560" r:id="rId10"/>
    <p:sldId id="631" r:id="rId11"/>
    <p:sldId id="632" r:id="rId12"/>
    <p:sldId id="633" r:id="rId13"/>
    <p:sldId id="635" r:id="rId14"/>
    <p:sldId id="634" r:id="rId15"/>
    <p:sldId id="636" r:id="rId16"/>
    <p:sldId id="637" r:id="rId17"/>
    <p:sldId id="607" r:id="rId18"/>
    <p:sldId id="61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40" y="3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1.wdp"/><Relationship Id="rId3" Type="http://schemas.microsoft.com/office/2007/relationships/hdphoto" Target="../media/hdphoto5.wdp"/><Relationship Id="rId7" Type="http://schemas.microsoft.com/office/2007/relationships/hdphoto" Target="../media/hdphoto8.wdp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0.wdp"/><Relationship Id="rId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8.png"/><Relationship Id="rId4" Type="http://schemas.microsoft.com/office/2007/relationships/hdphoto" Target="../media/hdphoto16.wdp"/><Relationship Id="rId9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8.png"/><Relationship Id="rId4" Type="http://schemas.microsoft.com/office/2007/relationships/hdphoto" Target="../media/hdphoto16.wdp"/><Relationship Id="rId9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28.png"/><Relationship Id="rId4" Type="http://schemas.microsoft.com/office/2007/relationships/hdphoto" Target="../media/hdphoto16.wdp"/><Relationship Id="rId9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jp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3503712" y="3816340"/>
            <a:ext cx="4581882" cy="14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8853" b="18853"/>
          <a:stretch/>
        </p:blipFill>
        <p:spPr>
          <a:xfrm>
            <a:off x="5703537" y="5301208"/>
            <a:ext cx="5722865" cy="623890"/>
          </a:xfrm>
          <a:prstGeom prst="rect">
            <a:avLst/>
          </a:prstGeom>
        </p:spPr>
      </p:pic>
      <p:pic>
        <p:nvPicPr>
          <p:cNvPr id="11" name="Picture 6" descr="Graphic Illustration Black Horse Standing On: vector de stock (libre de  regalías) 660562978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9139514" y="3227726"/>
            <a:ext cx="2573110" cy="29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Yếu Tố Vẽ Tay Ngựa Màu Xanh Và đen PNG , Ngựa đen Và Trắng, Ngựa  đen Trắng, đang Chạy PNG miễn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00" l="3583" r="91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23" y="4012481"/>
            <a:ext cx="2569533" cy="25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25625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3" y="2592288"/>
            <a:ext cx="66008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09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24782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926703"/>
            <a:ext cx="6782576" cy="35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91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2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ô?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82183402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1071305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17" y="2255392"/>
            <a:ext cx="6369369" cy="40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59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F545C-B7AE-6622-A830-38A377479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1" y="3261053"/>
            <a:ext cx="2808312" cy="94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64BB7-C0D1-A5E5-AB29-C1167BBD7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712" y="4201498"/>
            <a:ext cx="4143544" cy="49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18243"/>
            <a:ext cx="1848916" cy="76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5104348" y="5238510"/>
            <a:ext cx="2448272" cy="7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1393736"/>
            <a:ext cx="59426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92896"/>
            <a:ext cx="5770933" cy="350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3CC8B-FE37-7351-0698-5DAE9D0E6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960440" cy="13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4019C-A761-346D-8D22-2DF243E87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528" y="4529789"/>
            <a:ext cx="7488802" cy="89152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89886" y="1628801"/>
            <a:ext cx="11161240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79" y="45571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A92F0-46FA-9541-C9BE-24C0392411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340"/>
          <a:stretch/>
        </p:blipFill>
        <p:spPr>
          <a:xfrm>
            <a:off x="1703512" y="2060848"/>
            <a:ext cx="8568952" cy="36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6AF38-4A80-F35A-2174-479274F96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76" y="1946800"/>
            <a:ext cx="10407800" cy="1244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307"/>
          <a:stretch/>
        </p:blipFill>
        <p:spPr>
          <a:xfrm>
            <a:off x="872776" y="3201082"/>
            <a:ext cx="10407800" cy="116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A99AAB-E223-8770-A950-CA7D4DC34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09" y="172425"/>
            <a:ext cx="4863184" cy="178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413"/>
          <a:stretch/>
        </p:blipFill>
        <p:spPr>
          <a:xfrm>
            <a:off x="849993" y="4388069"/>
            <a:ext cx="10407800" cy="14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039613"/>
            <a:ext cx="6076950" cy="3724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0105" y="429351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134475" y="68127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7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039613"/>
            <a:ext cx="6076950" cy="3724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FE6DC-1FB9-B287-AC0C-199E830CE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445556"/>
            <a:ext cx="11161240" cy="108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652660" y="2061367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257030" y="23132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80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86758"/>
            <a:ext cx="11809312" cy="452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Mô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âm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sắc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tranh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8889</TotalTime>
  <Words>100</Words>
  <Application>Microsoft Office PowerPoint</Application>
  <PresentationFormat>Widescreen</PresentationFormat>
  <Paragraphs>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zim bobo</cp:lastModifiedBy>
  <cp:revision>695</cp:revision>
  <dcterms:created xsi:type="dcterms:W3CDTF">2010-04-30T18:19:48Z</dcterms:created>
  <dcterms:modified xsi:type="dcterms:W3CDTF">2024-10-22T04:31:32Z</dcterms:modified>
</cp:coreProperties>
</file>