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2" r:id="rId4"/>
    <p:sldId id="273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7/26/2023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7.png"/><Relationship Id="rId5" Type="http://schemas.microsoft.com/office/2007/relationships/media" Target="../media/media12.mp3"/><Relationship Id="rId10" Type="http://schemas.openxmlformats.org/officeDocument/2006/relationships/image" Target="../media/image36.png"/><Relationship Id="rId4" Type="http://schemas.openxmlformats.org/officeDocument/2006/relationships/audio" Target="../media/media11.mp3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02" y="1290118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130</Words>
  <Application>Microsoft Office PowerPoint</Application>
  <PresentationFormat>Widescreen</PresentationFormat>
  <Paragraphs>24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Vân Nguyễn Thị Hoàng</cp:lastModifiedBy>
  <cp:revision>38</cp:revision>
  <dcterms:created xsi:type="dcterms:W3CDTF">2022-04-04T11:47:32Z</dcterms:created>
  <dcterms:modified xsi:type="dcterms:W3CDTF">2023-07-26T07:58:48Z</dcterms:modified>
</cp:coreProperties>
</file>