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</p:sldMasterIdLst>
  <p:sldIdLst>
    <p:sldId id="272" r:id="rId3"/>
    <p:sldId id="289" r:id="rId4"/>
    <p:sldId id="280" r:id="rId5"/>
    <p:sldId id="542" r:id="rId6"/>
    <p:sldId id="281" r:id="rId7"/>
    <p:sldId id="285" r:id="rId8"/>
    <p:sldId id="575" r:id="rId9"/>
    <p:sldId id="577" r:id="rId10"/>
    <p:sldId id="555" r:id="rId11"/>
    <p:sldId id="286" r:id="rId12"/>
    <p:sldId id="287" r:id="rId13"/>
    <p:sldId id="569" r:id="rId14"/>
    <p:sldId id="288" r:id="rId15"/>
    <p:sldId id="279" r:id="rId16"/>
    <p:sldId id="5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41.png"/><Relationship Id="rId4" Type="http://schemas.openxmlformats.org/officeDocument/2006/relationships/audio" Target="../media/media8.mp3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4.png"/><Relationship Id="rId5" Type="http://schemas.microsoft.com/office/2007/relationships/media" Target="../media/media12.mp3"/><Relationship Id="rId10" Type="http://schemas.openxmlformats.org/officeDocument/2006/relationships/image" Target="../media/image43.png"/><Relationship Id="rId4" Type="http://schemas.openxmlformats.org/officeDocument/2006/relationships/audio" Target="../media/media11.mp3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microsoft.com/office/2007/relationships/hdphoto" Target="../media/hdphoto3.wdp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41" y="33023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236" y="47310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1136440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58" y="2126974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77048" y="145906"/>
            <a:ext cx="554094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19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2022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E87793-574B-D75E-0D11-84E093A1750D}"/>
              </a:ext>
            </a:extLst>
          </p:cNvPr>
          <p:cNvSpPr/>
          <p:nvPr/>
        </p:nvSpPr>
        <p:spPr>
          <a:xfrm>
            <a:off x="4947803" y="641173"/>
            <a:ext cx="157671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Âm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nhạc</a:t>
            </a:r>
            <a:endParaRPr lang="en-US" sz="2800" u="sng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5680" y="-1223459"/>
              <a:ext cx="416209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VÀ GÕ ĐỆM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 BÀI HÁT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51438" r="43272" b="25118"/>
          <a:stretch/>
        </p:blipFill>
        <p:spPr bwMode="auto">
          <a:xfrm>
            <a:off x="968831" y="332656"/>
            <a:ext cx="2894922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44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0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03026" y="5771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674392" y="298366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8572C-BC7A-C02F-5323-10B318205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005" y="1988840"/>
            <a:ext cx="5341902" cy="24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171AF1-C55B-9EFF-E424-3B9810994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293096"/>
            <a:ext cx="3546953" cy="1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24352" y="792486"/>
            <a:ext cx="1369286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u="sng" dirty="0" err="1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b="1" u="sng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u="sng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68437" y="1352325"/>
            <a:ext cx="4081117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Maracat</a:t>
            </a:r>
            <a:endParaRPr lang="en-US" sz="3200" b="1" dirty="0">
              <a:solidFill>
                <a:srgbClr val="FF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B7B095-C64E-B410-018A-3758071F0C69}"/>
              </a:ext>
            </a:extLst>
          </p:cNvPr>
          <p:cNvSpPr/>
          <p:nvPr/>
        </p:nvSpPr>
        <p:spPr>
          <a:xfrm>
            <a:off x="4222612" y="294204"/>
            <a:ext cx="4634987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19 </a:t>
            </a:r>
            <a:r>
              <a:rPr lang="en-US" sz="2400" b="1" dirty="0" err="1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4534496"/>
            <a:ext cx="856895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Ma-</a:t>
            </a:r>
            <a:r>
              <a:rPr lang="en-US" sz="6000" b="1" dirty="0" err="1">
                <a:solidFill>
                  <a:srgbClr val="FF0000"/>
                </a:solidFill>
                <a:latin typeface="Cambria" pitchFamily="18" charset="0"/>
              </a:rPr>
              <a:t>ra</a:t>
            </a: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-cat </a:t>
            </a:r>
            <a:r>
              <a:rPr lang="en-US" sz="6000" b="1" i="1" dirty="0">
                <a:solidFill>
                  <a:srgbClr val="FF0000"/>
                </a:solidFill>
                <a:latin typeface="Cambria" pitchFamily="18" charset="0"/>
              </a:rPr>
              <a:t>(Maracas)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FE92CB0E-6608-92F0-7C96-88A3FD8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175" y="3858158"/>
            <a:ext cx="2043336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latin typeface="Cambria" pitchFamily="18" charset="0"/>
              </a:rPr>
              <a:t>Nhạc</a:t>
            </a:r>
            <a:r>
              <a:rPr lang="en-US" sz="3600" b="1" dirty="0">
                <a:latin typeface="Cambria" pitchFamily="18" charset="0"/>
              </a:rPr>
              <a:t> </a:t>
            </a:r>
            <a:r>
              <a:rPr lang="en-US" sz="3600" b="1" dirty="0" err="1">
                <a:latin typeface="Cambria" pitchFamily="18" charset="0"/>
              </a:rPr>
              <a:t>cụ</a:t>
            </a:r>
            <a:endParaRPr lang="en-US" sz="3600" b="1" i="1" dirty="0"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F1554-2FF2-792E-0D13-44A01A91F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3075700"/>
            <a:ext cx="1020439" cy="1107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49" y="981373"/>
            <a:ext cx="3629904" cy="3111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7BD46-591A-9141-AE91-DD4378F15A9D}"/>
              </a:ext>
            </a:extLst>
          </p:cNvPr>
          <p:cNvSpPr txBox="1"/>
          <p:nvPr/>
        </p:nvSpPr>
        <p:spPr>
          <a:xfrm>
            <a:off x="3428999" y="-22578"/>
            <a:ext cx="669713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19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2022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0838" y="632393"/>
            <a:ext cx="561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Tay cầm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pic>
        <p:nvPicPr>
          <p:cNvPr id="2049" name="Picture 2">
            <a:extLst>
              <a:ext uri="{FF2B5EF4-FFF2-40B4-BE49-F238E27FC236}">
                <a16:creationId xmlns:a16="http://schemas.microsoft.com/office/drawing/2014/main" id="{29A513F5-3069-909C-3D1D-4D81A907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427548" y="531148"/>
            <a:ext cx="3720034" cy="28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ABB2DA-0F48-BA51-C884-0AFB9FD94BAF}"/>
              </a:ext>
            </a:extLst>
          </p:cNvPr>
          <p:cNvSpPr/>
          <p:nvPr/>
        </p:nvSpPr>
        <p:spPr>
          <a:xfrm>
            <a:off x="3162538" y="2748329"/>
            <a:ext cx="424847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Ma-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(maracas)</a:t>
            </a:r>
            <a:endParaRPr lang="vi-VN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796481" y="933068"/>
            <a:ext cx="6836044" cy="12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96253" y="4007771"/>
            <a:ext cx="1079949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35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Antilles,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89197" y="3736844"/>
            <a:ext cx="10799493" cy="231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4">
            <a:extLst>
              <a:ext uri="{FF2B5EF4-FFF2-40B4-BE49-F238E27FC236}">
                <a16:creationId xmlns:a16="http://schemas.microsoft.com/office/drawing/2014/main" id="{914146CB-1D19-04BA-E701-69BA4D5C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00" r="9860" b="48167"/>
          <a:stretch>
            <a:fillRect/>
          </a:stretch>
        </p:blipFill>
        <p:spPr bwMode="auto">
          <a:xfrm>
            <a:off x="767408" y="278082"/>
            <a:ext cx="3588935" cy="29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913879" y="1026160"/>
            <a:ext cx="6836044" cy="11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500" y="-1223459"/>
              <a:ext cx="3934455" cy="16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THEO HÌNH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TIẾT TẤU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263</Words>
  <Application>Microsoft Office PowerPoint</Application>
  <PresentationFormat>Widescreen</PresentationFormat>
  <Paragraphs>37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#9Slide05 Dancing Script</vt:lpstr>
      <vt:lpstr>Arial</vt:lpstr>
      <vt:lpstr>Calibri</vt:lpstr>
      <vt:lpstr>Cambria</vt:lpstr>
      <vt:lpstr>Times New Roman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Lan Luu</cp:lastModifiedBy>
  <cp:revision>39</cp:revision>
  <dcterms:created xsi:type="dcterms:W3CDTF">2022-04-04T11:47:32Z</dcterms:created>
  <dcterms:modified xsi:type="dcterms:W3CDTF">2022-10-18T15:31:11Z</dcterms:modified>
</cp:coreProperties>
</file>