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58" r:id="rId2"/>
    <p:sldId id="327" r:id="rId3"/>
    <p:sldId id="305" r:id="rId4"/>
    <p:sldId id="373" r:id="rId5"/>
    <p:sldId id="330" r:id="rId6"/>
    <p:sldId id="355" r:id="rId7"/>
    <p:sldId id="356" r:id="rId8"/>
    <p:sldId id="366" r:id="rId9"/>
    <p:sldId id="372" r:id="rId10"/>
    <p:sldId id="331" r:id="rId11"/>
    <p:sldId id="325" r:id="rId12"/>
    <p:sldId id="368" r:id="rId13"/>
    <p:sldId id="369" r:id="rId14"/>
    <p:sldId id="370" r:id="rId15"/>
    <p:sldId id="371" r:id="rId16"/>
    <p:sldId id="311" r:id="rId17"/>
    <p:sldId id="364" r:id="rId18"/>
    <p:sldId id="365" r:id="rId19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SGK-TV" panose="020B0604020202020204" charset="0"/>
      <p:regular r:id="rId29"/>
      <p:bold r:id="rId30"/>
      <p:italic r:id="rId31"/>
    </p:embeddedFont>
    <p:embeddedFont>
      <p:font typeface="宋体" panose="02010600030101010101" pitchFamily="2" charset="-122"/>
      <p:regular r:id="rId32"/>
    </p:embeddedFont>
  </p:embeddedFontLst>
  <p:custDataLst>
    <p:tags r:id="rId33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39"/>
  </p:normalViewPr>
  <p:slideViewPr>
    <p:cSldViewPr showGuides="1">
      <p:cViewPr varScale="1">
        <p:scale>
          <a:sx n="86" d="100"/>
          <a:sy n="86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1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  <p:sldLayoutId id="214748368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5.png"/><Relationship Id="rId18" Type="http://schemas.openxmlformats.org/officeDocument/2006/relationships/image" Target="../media/image19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4.emf"/><Relationship Id="rId17" Type="http://schemas.openxmlformats.org/officeDocument/2006/relationships/image" Target="../media/image18.emf"/><Relationship Id="rId2" Type="http://schemas.openxmlformats.org/officeDocument/2006/relationships/tags" Target="../tags/tag3.xml"/><Relationship Id="rId16" Type="http://schemas.openxmlformats.org/officeDocument/2006/relationships/image" Target="../media/image17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3.emf"/><Relationship Id="rId5" Type="http://schemas.openxmlformats.org/officeDocument/2006/relationships/tags" Target="../tags/tag6.xml"/><Relationship Id="rId15" Type="http://schemas.openxmlformats.org/officeDocument/2006/relationships/image" Target="../media/image16.emf"/><Relationship Id="rId10" Type="http://schemas.openxmlformats.org/officeDocument/2006/relationships/image" Target="../media/image12.png"/><Relationship Id="rId19" Type="http://schemas.openxmlformats.org/officeDocument/2006/relationships/image" Target="../media/image20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" y="5181600"/>
            <a:ext cx="81740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Bµ che giã cho ba chó gµ.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3400" cy="450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8382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2" name="Oval 11"/>
          <p:cNvSpPr/>
          <p:nvPr/>
        </p:nvSpPr>
        <p:spPr>
          <a:xfrm>
            <a:off x="381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9700" y="5181600"/>
            <a:ext cx="7397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4888" y="5181600"/>
            <a:ext cx="5905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87463"/>
            <a:ext cx="79248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3352800" y="457200"/>
            <a:ext cx="26574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VËt nu«i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430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nhận biết con vật nuô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38"/>
            <a:ext cx="7678014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3622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Mèo có tới &quot;7 tính cách riêng biệt&quot; | Báo Dân trí"/>
          <p:cNvSpPr>
            <a:spLocks noChangeAspect="1" noChangeArrowheads="1"/>
          </p:cNvSpPr>
          <p:nvPr/>
        </p:nvSpPr>
        <p:spPr bwMode="auto">
          <a:xfrm>
            <a:off x="2514600" y="15700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Phần 4 : kinh nghiệm vận chuyển mèo từ Việt Nam sang Pháp - Welcome la  France - Thông tin du học Ph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451" y="20637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án chim két - chodocu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1949576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Cá chép làm sạch/k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6" y="2641649"/>
            <a:ext cx="2693259" cy="14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á phong thủy trang sức: Nằm mơ thấy lợn nhà đánh đề con gì chắc ăn nhấ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23369"/>
            <a:ext cx="2589003" cy="16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6 giống gà đắt nhất thế giới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91" y="2422958"/>
            <a:ext cx="2428918" cy="16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Một số câu thành ngữ - tục ngữ về con trâu - Tiếng Việt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2819400" cy="16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ái Bống Là Cái Bống Bang, Con Bò | Nhạc Thiếu Nhi Cho Bé | Vietnamese  Children&amp;#39;s Music - YouTub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693447"/>
            <a:ext cx="2762956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ập tin:American Quarter Horses branded XL.jp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56" y="2692908"/>
            <a:ext cx="2401748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? Con h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ã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y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ì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m nh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ng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 ngữ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ngo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b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có tiếng chứa âm: </a:t>
            </a:r>
            <a:r>
              <a:rPr lang="en-US" alt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?</a:t>
            </a:r>
            <a:endParaRPr lang="en-US" alt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9624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/>
              <a:t>? 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ó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c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â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u v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ớ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m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ộ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t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ng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m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con v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a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ì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en-US" sz="3200" b="1" dirty="0" err="1">
                <a:latin typeface="Arial-SGK-TV" pitchFamily="2" charset="0"/>
                <a:cs typeface="Arial-SGK-TV" pitchFamily="2" charset="0"/>
              </a:rPr>
              <a:t>đượ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c ?</a:t>
            </a:r>
            <a:endParaRPr lang="en-US" alt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67000" y="9144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264089"/>
            <a:ext cx="8001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altLang="en-US" sz="32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õ mõ, gia vị, dự giờ, giỏ cá …</a:t>
            </a:r>
            <a:endParaRPr lang="en-US" altLang="en-US" sz="32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153849"/>
            <a:ext cx="8001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 có giỏ cá.</a:t>
            </a:r>
            <a:endParaRPr lang="en-US" altLang="en-US" sz="32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453286" y="958703"/>
            <a:ext cx="6876534" cy="454847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425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970196" y="235795"/>
            <a:ext cx="2041875" cy="1915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306171" y="1309266"/>
            <a:ext cx="3167855" cy="12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18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7218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97858" y="998937"/>
            <a:ext cx="2165425" cy="1152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15" y="1575023"/>
            <a:ext cx="2089983" cy="3804008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1763655" y="2643505"/>
            <a:ext cx="5184129" cy="259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</a:t>
            </a:r>
            <a:r>
              <a:rPr lang="en-US" altLang="zh-CN" sz="4060" dirty="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Luyện nói chủ đề “</a:t>
            </a:r>
            <a:r>
              <a:rPr lang="en-US" altLang="zh-CN" sz="406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Vật nuôi”.</a:t>
            </a:r>
            <a:endParaRPr lang="en-US" altLang="zh-CN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bài sau.</a:t>
            </a:r>
          </a:p>
          <a:p>
            <a:pPr marL="859422" indent="-859422">
              <a:buFontTx/>
              <a:buChar char="-"/>
            </a:pPr>
            <a:endParaRPr lang="zh-CN" altLang="en-US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6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2" y="5428774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82" y="2286477"/>
            <a:ext cx="624757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0703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3606354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070" y="1479233"/>
            <a:ext cx="5390674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9210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3040640" y="2763853"/>
            <a:ext cx="546561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784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1544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 (Tiết 2)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g    Gi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981200" y="22542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9056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14B33-59F5-43DE-B391-92865599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5023"/>
            <a:ext cx="7315200" cy="58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952FB4-A970-4174-AA42-35C796E6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6248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18215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nhảy bài -Ghen Cô Vy- - GV Huyền Trang Music Wellspr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75" end="1043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518" y="1098045"/>
            <a:ext cx="7860062" cy="442128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6453483" y="988372"/>
            <a:ext cx="2084623" cy="9821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14"/>
          </a:p>
        </p:txBody>
      </p:sp>
    </p:spTree>
    <p:extLst>
      <p:ext uri="{BB962C8B-B14F-4D97-AF65-F5344CB8AC3E}">
        <p14:creationId xmlns:p14="http://schemas.microsoft.com/office/powerpoint/2010/main" val="29317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2091</TotalTime>
  <Words>161</Words>
  <Application>Microsoft Office PowerPoint</Application>
  <PresentationFormat>On-screen Show (4:3)</PresentationFormat>
  <Paragraphs>35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Calibri</vt:lpstr>
      <vt:lpstr>Times New Roman</vt:lpstr>
      <vt:lpstr>Arial-SGK-TV</vt:lpstr>
      <vt:lpstr>Arial</vt:lpstr>
      <vt:lpstr>宋体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134</cp:revision>
  <dcterms:created xsi:type="dcterms:W3CDTF">2002-08-27T21:28:28Z</dcterms:created>
  <dcterms:modified xsi:type="dcterms:W3CDTF">2021-10-12T13:20:49Z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