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3"/>
  </p:notesMasterIdLst>
  <p:sldIdLst>
    <p:sldId id="325" r:id="rId3"/>
    <p:sldId id="257" r:id="rId4"/>
    <p:sldId id="265" r:id="rId5"/>
    <p:sldId id="359" r:id="rId6"/>
    <p:sldId id="326" r:id="rId7"/>
    <p:sldId id="267" r:id="rId8"/>
    <p:sldId id="328" r:id="rId9"/>
    <p:sldId id="327" r:id="rId10"/>
    <p:sldId id="270" r:id="rId11"/>
    <p:sldId id="329" r:id="rId12"/>
    <p:sldId id="330" r:id="rId13"/>
    <p:sldId id="331" r:id="rId14"/>
    <p:sldId id="271" r:id="rId15"/>
    <p:sldId id="332" r:id="rId16"/>
    <p:sldId id="333" r:id="rId17"/>
    <p:sldId id="256" r:id="rId18"/>
    <p:sldId id="268" r:id="rId19"/>
    <p:sldId id="360" r:id="rId20"/>
    <p:sldId id="361" r:id="rId21"/>
    <p:sldId id="26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FF"/>
    <a:srgbClr val="FF99FF"/>
    <a:srgbClr val="CCFFCC"/>
    <a:srgbClr val="049229"/>
    <a:srgbClr val="FD0185"/>
    <a:srgbClr val="FFFFCC"/>
    <a:srgbClr val="007A37"/>
    <a:srgbClr val="0099DA"/>
    <a:srgbClr val="FE4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-2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76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4a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1.xml"/><Relationship Id="rId7" Type="http://schemas.openxmlformats.org/officeDocument/2006/relationships/diagramData" Target="../diagrams/data1.xml"/><Relationship Id="rId12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audio" Target="../media/audio1.wav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1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Data" Target="../diagrams/data2.xml"/><Relationship Id="rId11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microsoft.com/office/2007/relationships/diagramDrawing" Target="../diagrams/drawing2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12.m4a"/><Relationship Id="rId7" Type="http://schemas.openxmlformats.org/officeDocument/2006/relationships/image" Target="../media/image24.jp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3.m4a"/><Relationship Id="rId7" Type="http://schemas.microsoft.com/office/2007/relationships/hdphoto" Target="../media/hdphoto5.wdp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6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8.m4a"/><Relationship Id="rId7" Type="http://schemas.microsoft.com/office/2007/relationships/hdphoto" Target="../media/hdphoto6.wdp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0" Type="http://schemas.microsoft.com/office/2007/relationships/hdphoto" Target="../media/hdphoto9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16.png"/><Relationship Id="rId3" Type="http://schemas.openxmlformats.org/officeDocument/2006/relationships/audio" Target="../media/media21.m4a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17" Type="http://schemas.microsoft.com/office/2007/relationships/hdphoto" Target="../media/hdphoto8.wdp"/><Relationship Id="rId2" Type="http://schemas.microsoft.com/office/2007/relationships/media" Target="../media/media21.m4a"/><Relationship Id="rId16" Type="http://schemas.openxmlformats.org/officeDocument/2006/relationships/image" Target="../media/image32.png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0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7.m4a"/><Relationship Id="rId7" Type="http://schemas.openxmlformats.org/officeDocument/2006/relationships/image" Target="../media/image24.jp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9.m4a"/><Relationship Id="rId7" Type="http://schemas.microsoft.com/office/2007/relationships/hdphoto" Target="../media/hdphoto4.wdp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8CA7C35-541E-4E81-959E-030F587C4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28">
        <p15:prstTrans prst="peelOff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95D8B1-E6AD-487B-9307-D8648EFF8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95">
        <p15:prstTrans prst="peelOff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67A7F99-CE4A-4227-89BA-BADD49ED2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97">
        <p15:prstTrans prst="peelOff"/>
      </p:transition>
    </mc:Choice>
    <mc:Fallback xmlns="">
      <p:transition spd="slow" advTm="18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2419C2-74F1-4A94-AC4D-4927F2AF0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87">
        <p15:prstTrans prst="peelOff"/>
      </p:transition>
    </mc:Choice>
    <mc:Fallback xmlns="">
      <p:transition spd="slow" advTm="1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AA793D-FA0F-4D57-B7DC-8436191CB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381">
        <p15:prstTrans prst="peelOff"/>
      </p:transition>
    </mc:Choice>
    <mc:Fallback xmlns="">
      <p:transition spd="slow" advTm="3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2DBEA5-114B-49A8-956B-2226CA144E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577">
        <p15:prstTrans prst="peelOff"/>
      </p:transition>
    </mc:Choice>
    <mc:Fallback xmlns="">
      <p:transition spd="slow" advTm="23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183B16-D397-4A7D-BCDA-614D8595A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990">
        <p15:prstTrans prst="peelOff"/>
      </p:transition>
    </mc:Choice>
    <mc:Fallback xmlns="">
      <p:transition spd="slow" advTm="2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3B67A-A052-43C5-97EE-A462DFA5CC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6156">
        <p15:prstTrans prst="peelOff"/>
      </p:transition>
    </mc:Choice>
    <mc:Fallback xmlns="">
      <p:transition spd="slow" advTm="14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ED3D5F9-F7F8-4471-B7BC-0E9ACFFD0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091">
        <p15:prstTrans prst="peelOff"/>
      </p:transition>
    </mc:Choice>
    <mc:Fallback xmlns="">
      <p:transition spd="slow" advTm="89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F69AB9F-1945-4F10-A093-53A7C2F61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00">
        <p15:prstTrans prst="peelOff"/>
      </p:transition>
    </mc:Choice>
    <mc:Fallback xmlns="">
      <p:transition spd="slow" advTm="25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3EC630-728B-40F9-9865-EA4C9E4C6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63">
        <p:random/>
      </p:transition>
    </mc:Choice>
    <mc:Fallback xmlns="">
      <p:transition spd="slow" advTm="1276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02C3D7-9329-4C15-B4FA-A02A17F9C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695">
        <p15:prstTrans prst="peelOff"/>
      </p:transition>
    </mc:Choice>
    <mc:Fallback xmlns="">
      <p:transition spd="slow" advTm="22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" y="2280600"/>
            <a:ext cx="642938" cy="6286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312" y="1720882"/>
            <a:ext cx="771525" cy="9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6" y="4406069"/>
            <a:ext cx="392906" cy="6286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849936" y="3984274"/>
            <a:ext cx="571500" cy="10144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92" y="915730"/>
            <a:ext cx="407194" cy="7358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483" y="259369"/>
            <a:ext cx="565337" cy="53916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8073369" y="3358651"/>
            <a:ext cx="642938" cy="62865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" y="1112752"/>
            <a:ext cx="565337" cy="53916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6" y="4105608"/>
            <a:ext cx="668251" cy="857251"/>
          </a:xfrm>
          <a:prstGeom prst="rect">
            <a:avLst/>
          </a:prstGeom>
        </p:spPr>
      </p:pic>
      <p:sp>
        <p:nvSpPr>
          <p:cNvPr id="71" name="Slide Number Placeholder 2">
            <a:extLst>
              <a:ext uri="{FF2B5EF4-FFF2-40B4-BE49-F238E27FC236}">
                <a16:creationId xmlns:a16="http://schemas.microsoft.com/office/drawing/2014/main" id="{153F6548-FAA6-4BEE-A0CD-863F031C3EE5}"/>
              </a:ext>
            </a:extLst>
          </p:cNvPr>
          <p:cNvSpPr txBox="1">
            <a:spLocks/>
          </p:cNvSpPr>
          <p:nvPr/>
        </p:nvSpPr>
        <p:spPr>
          <a:xfrm>
            <a:off x="8186233" y="4084267"/>
            <a:ext cx="930484" cy="1135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12661-A7C6-484E-80FE-CF2630C25222}" type="slidenum">
              <a:rPr lang="id-ID" sz="1350"/>
              <a:pPr/>
              <a:t>20</a:t>
            </a:fld>
            <a:endParaRPr lang="id-ID" sz="1350"/>
          </a:p>
        </p:txBody>
      </p:sp>
      <p:pic>
        <p:nvPicPr>
          <p:cNvPr id="116" name="Picture 115" descr="Shape&#10;&#10;Description automatically generated">
            <a:extLst>
              <a:ext uri="{FF2B5EF4-FFF2-40B4-BE49-F238E27FC236}">
                <a16:creationId xmlns:a16="http://schemas.microsoft.com/office/drawing/2014/main" id="{90F0B611-A5A0-4795-93DF-14ADD9110CE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130774" y="2036406"/>
            <a:ext cx="3101436" cy="3112632"/>
          </a:xfrm>
          <a:prstGeom prst="rect">
            <a:avLst/>
          </a:prstGeom>
        </p:spPr>
      </p:pic>
      <p:sp>
        <p:nvSpPr>
          <p:cNvPr id="118" name="思想气泡: 云 18">
            <a:extLst>
              <a:ext uri="{FF2B5EF4-FFF2-40B4-BE49-F238E27FC236}">
                <a16:creationId xmlns:a16="http://schemas.microsoft.com/office/drawing/2014/main" id="{732CDF00-03F7-41E7-A0C3-405EB39B5CF9}"/>
              </a:ext>
            </a:extLst>
          </p:cNvPr>
          <p:cNvSpPr/>
          <p:nvPr/>
        </p:nvSpPr>
        <p:spPr>
          <a:xfrm>
            <a:off x="1995188" y="163287"/>
            <a:ext cx="6045000" cy="2745962"/>
          </a:xfrm>
          <a:prstGeom prst="cloudCallout">
            <a:avLst>
              <a:gd name="adj1" fmla="val -52809"/>
              <a:gd name="adj2" fmla="val 8501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3" name="文本框 20">
            <a:extLst>
              <a:ext uri="{FF2B5EF4-FFF2-40B4-BE49-F238E27FC236}">
                <a16:creationId xmlns:a16="http://schemas.microsoft.com/office/drawing/2014/main" id="{B356D8B9-5031-4BA3-ABC0-5C20F58A7098}"/>
              </a:ext>
            </a:extLst>
          </p:cNvPr>
          <p:cNvSpPr txBox="1"/>
          <p:nvPr/>
        </p:nvSpPr>
        <p:spPr>
          <a:xfrm>
            <a:off x="2554682" y="1134319"/>
            <a:ext cx="4933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Chúc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con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ngoan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tốt</a:t>
            </a:r>
            <a:r>
              <a:rPr lang="en-US" altLang="zh-CN" sz="30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rPr>
              <a:t>!</a:t>
            </a:r>
            <a:endParaRPr lang="zh-CN" alt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思源黑体 CN Medium" panose="020B06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5C65DB-496C-4377-BCC6-03B15653D9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4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95">
        <p:random/>
      </p:transition>
    </mc:Choice>
    <mc:Fallback xmlns="">
      <p:transition spd="slow" advTm="779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94FA62-7AC9-4334-8743-4B817AB15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286">
        <p15:prstTrans prst="peelOff"/>
      </p:transition>
    </mc:Choice>
    <mc:Fallback xmlns="">
      <p:transition spd="slow" advTm="32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18D6BA-1FC2-4999-A5E6-4E4C29A85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42">
        <p15:prstTrans prst="peelOff"/>
      </p:transition>
    </mc:Choice>
    <mc:Fallback xmlns="">
      <p:transition spd="slow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86BE36-B054-43C3-BF28-956620CFD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96">
        <p15:prstTrans prst="peelOff"/>
      </p:transition>
    </mc:Choice>
    <mc:Fallback xmlns="">
      <p:transition spd="slow" advTm="1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BA4F2687-3FA0-4F84-9C03-D708D601B8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05">
        <p15:prstTrans prst="peelOff"/>
      </p:transition>
    </mc:Choice>
    <mc:Fallback xmlns="">
      <p:transition spd="slow" advTm="5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7EA246-A4BB-4E47-8D27-54EE64664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89">
        <p15:prstTrans prst="peelOff"/>
      </p:transition>
    </mc:Choice>
    <mc:Fallback xmlns=""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FBF4A1D2-1563-4126-B458-DE4A835A9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089">
        <p15:prstTrans prst="peelOff"/>
      </p:transition>
    </mc:Choice>
    <mc:Fallback xmlns=""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1D06BD-A06F-480A-AC3D-CE9373F773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757">
        <p15:prstTrans prst="peelOff"/>
      </p:transition>
    </mc:Choice>
    <mc:Fallback xmlns="">
      <p:transition spd="slow" advTm="4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|2|4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362</Words>
  <Application>Microsoft Office PowerPoint</Application>
  <PresentationFormat>On-screen Show (16:9)</PresentationFormat>
  <Paragraphs>58</Paragraphs>
  <Slides>20</Slides>
  <Notes>10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宋体</vt:lpstr>
      <vt:lpstr>Arial</vt:lpstr>
      <vt:lpstr>Arial-Rounded</vt:lpstr>
      <vt:lpstr>Candara</vt:lpstr>
      <vt:lpstr>等线</vt:lpstr>
      <vt:lpstr>等线 Light</vt:lpstr>
      <vt:lpstr>Impact</vt:lpstr>
      <vt:lpstr>Lato</vt:lpstr>
      <vt:lpstr>Times New Roman</vt:lpstr>
      <vt:lpstr>思源黑体 CN Medium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ADMIN</cp:lastModifiedBy>
  <cp:revision>77</cp:revision>
  <dcterms:modified xsi:type="dcterms:W3CDTF">2024-09-26T01:03:59Z</dcterms:modified>
</cp:coreProperties>
</file>