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notesMasterIdLst>
    <p:notesMasterId r:id="rId28"/>
  </p:notesMasterIdLst>
  <p:sldIdLst>
    <p:sldId id="258" r:id="rId4"/>
    <p:sldId id="259" r:id="rId5"/>
    <p:sldId id="309" r:id="rId6"/>
    <p:sldId id="311" r:id="rId7"/>
    <p:sldId id="312" r:id="rId8"/>
    <p:sldId id="275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260" r:id="rId20"/>
    <p:sldId id="328" r:id="rId21"/>
    <p:sldId id="335" r:id="rId22"/>
    <p:sldId id="336" r:id="rId23"/>
    <p:sldId id="337" r:id="rId24"/>
    <p:sldId id="338" r:id="rId25"/>
    <p:sldId id="339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C5425E17-67A1-4690-8A50-AA7A2548888A}">
          <p14:sldIdLst>
            <p14:sldId id="258"/>
            <p14:sldId id="259"/>
            <p14:sldId id="309"/>
            <p14:sldId id="311"/>
            <p14:sldId id="312"/>
            <p14:sldId id="275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260"/>
            <p14:sldId id="328"/>
            <p14:sldId id="335"/>
            <p14:sldId id="336"/>
            <p14:sldId id="337"/>
            <p14:sldId id="338"/>
            <p14:sldId id="339"/>
            <p14:sldId id="340"/>
          </p14:sldIdLst>
        </p14:section>
        <p14:section name="Mục Chưa có tên" id="{D453E164-A2BB-4AE3-9030-E4B401818AE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iểu Trung bình 2 - Màu chủ đề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Kiểu Trung bình 1 - Màu chủ đề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Kiểu Sáng 2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Kiểu Có chủ đề 1 - Màu chủ đề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Kiểu Có chủ đề 2 - Màu chủ đề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Kiểu Có chủ đề 2 - Màu chủ đề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Kiểu Có chủ đề 2 - Màu chủ đề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Kiểu Có chủ đề 1 - Màu chủ đề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Kiểu Sáng 3 - Màu chủ đề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Kiểu Trung bình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571E-D58F-4997-9357-8EE6F75C8BDD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848E-9B20-4027-AB99-DA24CDE6F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6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8" name="Google Shape;938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56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64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HDHS</a:t>
            </a:r>
            <a:r>
              <a:rPr lang="en-US" baseline="0"/>
              <a:t> quan sát trước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6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e4b7ac326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e4b7ac326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1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50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7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9">
            <a:extLst>
              <a:ext uri="{FF2B5EF4-FFF2-40B4-BE49-F238E27FC236}">
                <a16:creationId xmlns:a16="http://schemas.microsoft.com/office/drawing/2014/main" id="{6E596DA7-FDEA-4EC5-9D61-22295EDC94E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EDAAF10B-6507-4880-AEE2-8C260C41C6F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1" y="234"/>
              <a:ext cx="1857" cy="3625"/>
              <a:chOff x="3010" y="778"/>
              <a:chExt cx="1857" cy="3625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5486033D-491C-4955-9481-395D7E33EB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7"/>
                <a:ext cx="1333" cy="1485"/>
              </a:xfrm>
              <a:custGeom>
                <a:avLst/>
                <a:gdLst>
                  <a:gd name="T0" fmla="*/ 36 w 596"/>
                  <a:gd name="T1" fmla="*/ 825 h 666"/>
                  <a:gd name="T2" fmla="*/ 13 w 596"/>
                  <a:gd name="T3" fmla="*/ 760 h 666"/>
                  <a:gd name="T4" fmla="*/ 0 w 596"/>
                  <a:gd name="T5" fmla="*/ 644 h 666"/>
                  <a:gd name="T6" fmla="*/ 9 w 596"/>
                  <a:gd name="T7" fmla="*/ 495 h 666"/>
                  <a:gd name="T8" fmla="*/ 56 w 596"/>
                  <a:gd name="T9" fmla="*/ 337 h 666"/>
                  <a:gd name="T10" fmla="*/ 154 w 596"/>
                  <a:gd name="T11" fmla="*/ 187 h 666"/>
                  <a:gd name="T12" fmla="*/ 318 w 596"/>
                  <a:gd name="T13" fmla="*/ 69 h 666"/>
                  <a:gd name="T14" fmla="*/ 552 w 596"/>
                  <a:gd name="T15" fmla="*/ 4 h 666"/>
                  <a:gd name="T16" fmla="*/ 850 w 596"/>
                  <a:gd name="T17" fmla="*/ 20 h 666"/>
                  <a:gd name="T18" fmla="*/ 1083 w 596"/>
                  <a:gd name="T19" fmla="*/ 152 h 666"/>
                  <a:gd name="T20" fmla="*/ 1239 w 596"/>
                  <a:gd name="T21" fmla="*/ 368 h 666"/>
                  <a:gd name="T22" fmla="*/ 1322 w 596"/>
                  <a:gd name="T23" fmla="*/ 633 h 666"/>
                  <a:gd name="T24" fmla="*/ 1331 w 596"/>
                  <a:gd name="T25" fmla="*/ 912 h 666"/>
                  <a:gd name="T26" fmla="*/ 1266 w 596"/>
                  <a:gd name="T27" fmla="*/ 1171 h 666"/>
                  <a:gd name="T28" fmla="*/ 1134 w 596"/>
                  <a:gd name="T29" fmla="*/ 1371 h 666"/>
                  <a:gd name="T30" fmla="*/ 933 w 596"/>
                  <a:gd name="T31" fmla="*/ 1478 h 666"/>
                  <a:gd name="T32" fmla="*/ 870 w 596"/>
                  <a:gd name="T33" fmla="*/ 1469 h 666"/>
                  <a:gd name="T34" fmla="*/ 986 w 596"/>
                  <a:gd name="T35" fmla="*/ 1376 h 666"/>
                  <a:gd name="T36" fmla="*/ 1078 w 596"/>
                  <a:gd name="T37" fmla="*/ 1213 h 666"/>
                  <a:gd name="T38" fmla="*/ 1138 w 596"/>
                  <a:gd name="T39" fmla="*/ 1012 h 666"/>
                  <a:gd name="T40" fmla="*/ 1163 w 596"/>
                  <a:gd name="T41" fmla="*/ 792 h 666"/>
                  <a:gd name="T42" fmla="*/ 1150 w 596"/>
                  <a:gd name="T43" fmla="*/ 575 h 666"/>
                  <a:gd name="T44" fmla="*/ 1085 w 596"/>
                  <a:gd name="T45" fmla="*/ 388 h 666"/>
                  <a:gd name="T46" fmla="*/ 968 w 596"/>
                  <a:gd name="T47" fmla="*/ 250 h 666"/>
                  <a:gd name="T48" fmla="*/ 763 w 596"/>
                  <a:gd name="T49" fmla="*/ 167 h 666"/>
                  <a:gd name="T50" fmla="*/ 550 w 596"/>
                  <a:gd name="T51" fmla="*/ 136 h 666"/>
                  <a:gd name="T52" fmla="*/ 389 w 596"/>
                  <a:gd name="T53" fmla="*/ 158 h 666"/>
                  <a:gd name="T54" fmla="*/ 271 w 596"/>
                  <a:gd name="T55" fmla="*/ 225 h 666"/>
                  <a:gd name="T56" fmla="*/ 188 w 596"/>
                  <a:gd name="T57" fmla="*/ 332 h 666"/>
                  <a:gd name="T58" fmla="*/ 127 w 596"/>
                  <a:gd name="T59" fmla="*/ 459 h 666"/>
                  <a:gd name="T60" fmla="*/ 89 w 596"/>
                  <a:gd name="T61" fmla="*/ 606 h 666"/>
                  <a:gd name="T62" fmla="*/ 63 w 596"/>
                  <a:gd name="T63" fmla="*/ 756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F8F9F3DC-0718-4FD3-B88C-59C3B111F4B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801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56 h 237"/>
                  <a:gd name="T4" fmla="*/ 7 w 257"/>
                  <a:gd name="T5" fmla="*/ 112 h 237"/>
                  <a:gd name="T6" fmla="*/ 13 w 257"/>
                  <a:gd name="T7" fmla="*/ 168 h 237"/>
                  <a:gd name="T8" fmla="*/ 24 w 257"/>
                  <a:gd name="T9" fmla="*/ 220 h 237"/>
                  <a:gd name="T10" fmla="*/ 40 w 257"/>
                  <a:gd name="T11" fmla="*/ 267 h 237"/>
                  <a:gd name="T12" fmla="*/ 60 w 257"/>
                  <a:gd name="T13" fmla="*/ 316 h 237"/>
                  <a:gd name="T14" fmla="*/ 84 w 257"/>
                  <a:gd name="T15" fmla="*/ 361 h 237"/>
                  <a:gd name="T16" fmla="*/ 113 w 257"/>
                  <a:gd name="T17" fmla="*/ 399 h 237"/>
                  <a:gd name="T18" fmla="*/ 149 w 257"/>
                  <a:gd name="T19" fmla="*/ 435 h 237"/>
                  <a:gd name="T20" fmla="*/ 191 w 257"/>
                  <a:gd name="T21" fmla="*/ 466 h 237"/>
                  <a:gd name="T22" fmla="*/ 236 w 257"/>
                  <a:gd name="T23" fmla="*/ 491 h 237"/>
                  <a:gd name="T24" fmla="*/ 291 w 257"/>
                  <a:gd name="T25" fmla="*/ 511 h 237"/>
                  <a:gd name="T26" fmla="*/ 351 w 257"/>
                  <a:gd name="T27" fmla="*/ 524 h 237"/>
                  <a:gd name="T28" fmla="*/ 418 w 257"/>
                  <a:gd name="T29" fmla="*/ 531 h 237"/>
                  <a:gd name="T30" fmla="*/ 489 w 257"/>
                  <a:gd name="T31" fmla="*/ 529 h 237"/>
                  <a:gd name="T32" fmla="*/ 571 w 257"/>
                  <a:gd name="T33" fmla="*/ 520 h 237"/>
                  <a:gd name="T34" fmla="*/ 498 w 257"/>
                  <a:gd name="T35" fmla="*/ 509 h 237"/>
                  <a:gd name="T36" fmla="*/ 433 w 257"/>
                  <a:gd name="T37" fmla="*/ 493 h 237"/>
                  <a:gd name="T38" fmla="*/ 378 w 257"/>
                  <a:gd name="T39" fmla="*/ 475 h 237"/>
                  <a:gd name="T40" fmla="*/ 329 w 257"/>
                  <a:gd name="T41" fmla="*/ 457 h 237"/>
                  <a:gd name="T42" fmla="*/ 284 w 257"/>
                  <a:gd name="T43" fmla="*/ 432 h 237"/>
                  <a:gd name="T44" fmla="*/ 249 w 257"/>
                  <a:gd name="T45" fmla="*/ 408 h 237"/>
                  <a:gd name="T46" fmla="*/ 216 w 257"/>
                  <a:gd name="T47" fmla="*/ 379 h 237"/>
                  <a:gd name="T48" fmla="*/ 187 w 257"/>
                  <a:gd name="T49" fmla="*/ 347 h 237"/>
                  <a:gd name="T50" fmla="*/ 160 w 257"/>
                  <a:gd name="T51" fmla="*/ 316 h 237"/>
                  <a:gd name="T52" fmla="*/ 136 w 257"/>
                  <a:gd name="T53" fmla="*/ 280 h 237"/>
                  <a:gd name="T54" fmla="*/ 116 w 257"/>
                  <a:gd name="T55" fmla="*/ 240 h 237"/>
                  <a:gd name="T56" fmla="*/ 96 w 257"/>
                  <a:gd name="T57" fmla="*/ 197 h 237"/>
                  <a:gd name="T58" fmla="*/ 73 w 257"/>
                  <a:gd name="T59" fmla="*/ 155 h 237"/>
                  <a:gd name="T60" fmla="*/ 51 w 257"/>
                  <a:gd name="T61" fmla="*/ 105 h 237"/>
                  <a:gd name="T62" fmla="*/ 27 w 257"/>
                  <a:gd name="T63" fmla="*/ 5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B8C39358-43DA-4C70-8386-CF304B8DACB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8" y="2166"/>
                <a:ext cx="277" cy="249"/>
              </a:xfrm>
              <a:custGeom>
                <a:avLst/>
                <a:gdLst>
                  <a:gd name="T0" fmla="*/ 172 w 124"/>
                  <a:gd name="T1" fmla="*/ 0 h 110"/>
                  <a:gd name="T2" fmla="*/ 277 w 124"/>
                  <a:gd name="T3" fmla="*/ 244 h 110"/>
                  <a:gd name="T4" fmla="*/ 268 w 124"/>
                  <a:gd name="T5" fmla="*/ 242 h 110"/>
                  <a:gd name="T6" fmla="*/ 239 w 124"/>
                  <a:gd name="T7" fmla="*/ 238 h 110"/>
                  <a:gd name="T8" fmla="*/ 199 w 124"/>
                  <a:gd name="T9" fmla="*/ 229 h 110"/>
                  <a:gd name="T10" fmla="*/ 152 w 124"/>
                  <a:gd name="T11" fmla="*/ 224 h 110"/>
                  <a:gd name="T12" fmla="*/ 101 w 124"/>
                  <a:gd name="T13" fmla="*/ 220 h 110"/>
                  <a:gd name="T14" fmla="*/ 56 w 124"/>
                  <a:gd name="T15" fmla="*/ 222 h 110"/>
                  <a:gd name="T16" fmla="*/ 20 w 124"/>
                  <a:gd name="T17" fmla="*/ 231 h 110"/>
                  <a:gd name="T18" fmla="*/ 0 w 124"/>
                  <a:gd name="T19" fmla="*/ 249 h 110"/>
                  <a:gd name="T20" fmla="*/ 9 w 124"/>
                  <a:gd name="T21" fmla="*/ 222 h 110"/>
                  <a:gd name="T22" fmla="*/ 18 w 124"/>
                  <a:gd name="T23" fmla="*/ 201 h 110"/>
                  <a:gd name="T24" fmla="*/ 36 w 124"/>
                  <a:gd name="T25" fmla="*/ 186 h 110"/>
                  <a:gd name="T26" fmla="*/ 56 w 124"/>
                  <a:gd name="T27" fmla="*/ 172 h 110"/>
                  <a:gd name="T28" fmla="*/ 80 w 124"/>
                  <a:gd name="T29" fmla="*/ 163 h 110"/>
                  <a:gd name="T30" fmla="*/ 105 w 124"/>
                  <a:gd name="T31" fmla="*/ 161 h 110"/>
                  <a:gd name="T32" fmla="*/ 132 w 124"/>
                  <a:gd name="T33" fmla="*/ 161 h 110"/>
                  <a:gd name="T34" fmla="*/ 161 w 124"/>
                  <a:gd name="T35" fmla="*/ 168 h 110"/>
                  <a:gd name="T36" fmla="*/ 163 w 124"/>
                  <a:gd name="T37" fmla="*/ 161 h 110"/>
                  <a:gd name="T38" fmla="*/ 156 w 124"/>
                  <a:gd name="T39" fmla="*/ 127 h 110"/>
                  <a:gd name="T40" fmla="*/ 150 w 124"/>
                  <a:gd name="T41" fmla="*/ 86 h 110"/>
                  <a:gd name="T42" fmla="*/ 145 w 124"/>
                  <a:gd name="T43" fmla="*/ 68 h 110"/>
                  <a:gd name="T44" fmla="*/ 141 w 124"/>
                  <a:gd name="T45" fmla="*/ 68 h 110"/>
                  <a:gd name="T46" fmla="*/ 136 w 124"/>
                  <a:gd name="T47" fmla="*/ 66 h 110"/>
                  <a:gd name="T48" fmla="*/ 132 w 124"/>
                  <a:gd name="T49" fmla="*/ 59 h 110"/>
                  <a:gd name="T50" fmla="*/ 127 w 124"/>
                  <a:gd name="T51" fmla="*/ 52 h 110"/>
                  <a:gd name="T52" fmla="*/ 127 w 124"/>
                  <a:gd name="T53" fmla="*/ 43 h 110"/>
                  <a:gd name="T54" fmla="*/ 132 w 124"/>
                  <a:gd name="T55" fmla="*/ 32 h 110"/>
                  <a:gd name="T56" fmla="*/ 147 w 124"/>
                  <a:gd name="T57" fmla="*/ 18 h 110"/>
                  <a:gd name="T58" fmla="*/ 172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A926A8EE-75E6-48A6-AC80-16B29D866B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8" y="976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11 w 109"/>
                  <a:gd name="T3" fmla="*/ 2 h 156"/>
                  <a:gd name="T4" fmla="*/ 40 w 109"/>
                  <a:gd name="T5" fmla="*/ 11 h 156"/>
                  <a:gd name="T6" fmla="*/ 83 w 109"/>
                  <a:gd name="T7" fmla="*/ 27 h 156"/>
                  <a:gd name="T8" fmla="*/ 130 w 109"/>
                  <a:gd name="T9" fmla="*/ 53 h 156"/>
                  <a:gd name="T10" fmla="*/ 175 w 109"/>
                  <a:gd name="T11" fmla="*/ 98 h 156"/>
                  <a:gd name="T12" fmla="*/ 216 w 109"/>
                  <a:gd name="T13" fmla="*/ 158 h 156"/>
                  <a:gd name="T14" fmla="*/ 241 w 109"/>
                  <a:gd name="T15" fmla="*/ 240 h 156"/>
                  <a:gd name="T16" fmla="*/ 245 w 109"/>
                  <a:gd name="T17" fmla="*/ 347 h 156"/>
                  <a:gd name="T18" fmla="*/ 236 w 109"/>
                  <a:gd name="T19" fmla="*/ 347 h 156"/>
                  <a:gd name="T20" fmla="*/ 223 w 109"/>
                  <a:gd name="T21" fmla="*/ 347 h 156"/>
                  <a:gd name="T22" fmla="*/ 209 w 109"/>
                  <a:gd name="T23" fmla="*/ 347 h 156"/>
                  <a:gd name="T24" fmla="*/ 196 w 109"/>
                  <a:gd name="T25" fmla="*/ 343 h 156"/>
                  <a:gd name="T26" fmla="*/ 182 w 109"/>
                  <a:gd name="T27" fmla="*/ 340 h 156"/>
                  <a:gd name="T28" fmla="*/ 166 w 109"/>
                  <a:gd name="T29" fmla="*/ 334 h 156"/>
                  <a:gd name="T30" fmla="*/ 148 w 109"/>
                  <a:gd name="T31" fmla="*/ 323 h 156"/>
                  <a:gd name="T32" fmla="*/ 130 w 109"/>
                  <a:gd name="T33" fmla="*/ 309 h 156"/>
                  <a:gd name="T34" fmla="*/ 119 w 109"/>
                  <a:gd name="T35" fmla="*/ 280 h 156"/>
                  <a:gd name="T36" fmla="*/ 119 w 109"/>
                  <a:gd name="T37" fmla="*/ 247 h 156"/>
                  <a:gd name="T38" fmla="*/ 126 w 109"/>
                  <a:gd name="T39" fmla="*/ 214 h 156"/>
                  <a:gd name="T40" fmla="*/ 133 w 109"/>
                  <a:gd name="T41" fmla="*/ 178 h 156"/>
                  <a:gd name="T42" fmla="*/ 126 w 109"/>
                  <a:gd name="T43" fmla="*/ 138 h 156"/>
                  <a:gd name="T44" fmla="*/ 108 w 109"/>
                  <a:gd name="T45" fmla="*/ 96 h 156"/>
                  <a:gd name="T46" fmla="*/ 70 w 109"/>
                  <a:gd name="T47" fmla="*/ 51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620DD8ED-8ABB-44A2-92BB-E39771C3BFE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4" y="2207"/>
                <a:ext cx="103" cy="209"/>
              </a:xfrm>
              <a:custGeom>
                <a:avLst/>
                <a:gdLst>
                  <a:gd name="T0" fmla="*/ 69 w 46"/>
                  <a:gd name="T1" fmla="*/ 0 h 94"/>
                  <a:gd name="T2" fmla="*/ 45 w 46"/>
                  <a:gd name="T3" fmla="*/ 84 h 94"/>
                  <a:gd name="T4" fmla="*/ 34 w 46"/>
                  <a:gd name="T5" fmla="*/ 138 h 94"/>
                  <a:gd name="T6" fmla="*/ 25 w 46"/>
                  <a:gd name="T7" fmla="*/ 176 h 94"/>
                  <a:gd name="T8" fmla="*/ 0 w 46"/>
                  <a:gd name="T9" fmla="*/ 209 h 94"/>
                  <a:gd name="T10" fmla="*/ 27 w 46"/>
                  <a:gd name="T11" fmla="*/ 196 h 94"/>
                  <a:gd name="T12" fmla="*/ 52 w 46"/>
                  <a:gd name="T13" fmla="*/ 178 h 94"/>
                  <a:gd name="T14" fmla="*/ 72 w 46"/>
                  <a:gd name="T15" fmla="*/ 153 h 94"/>
                  <a:gd name="T16" fmla="*/ 90 w 46"/>
                  <a:gd name="T17" fmla="*/ 127 h 94"/>
                  <a:gd name="T18" fmla="*/ 101 w 46"/>
                  <a:gd name="T19" fmla="*/ 98 h 94"/>
                  <a:gd name="T20" fmla="*/ 103 w 46"/>
                  <a:gd name="T21" fmla="*/ 67 h 94"/>
                  <a:gd name="T22" fmla="*/ 94 w 46"/>
                  <a:gd name="T23" fmla="*/ 33 h 94"/>
                  <a:gd name="T24" fmla="*/ 69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7782873C-B8D2-471F-A33C-9A5F2C3098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4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 w 54"/>
                  <a:gd name="T3" fmla="*/ 2 h 40"/>
                  <a:gd name="T4" fmla="*/ 13 w 54"/>
                  <a:gd name="T5" fmla="*/ 7 h 40"/>
                  <a:gd name="T6" fmla="*/ 29 w 54"/>
                  <a:gd name="T7" fmla="*/ 18 h 40"/>
                  <a:gd name="T8" fmla="*/ 47 w 54"/>
                  <a:gd name="T9" fmla="*/ 27 h 40"/>
                  <a:gd name="T10" fmla="*/ 64 w 54"/>
                  <a:gd name="T11" fmla="*/ 34 h 40"/>
                  <a:gd name="T12" fmla="*/ 84 w 54"/>
                  <a:gd name="T13" fmla="*/ 38 h 40"/>
                  <a:gd name="T14" fmla="*/ 102 w 54"/>
                  <a:gd name="T15" fmla="*/ 41 h 40"/>
                  <a:gd name="T16" fmla="*/ 120 w 54"/>
                  <a:gd name="T17" fmla="*/ 36 h 40"/>
                  <a:gd name="T18" fmla="*/ 118 w 54"/>
                  <a:gd name="T19" fmla="*/ 56 h 40"/>
                  <a:gd name="T20" fmla="*/ 111 w 54"/>
                  <a:gd name="T21" fmla="*/ 74 h 40"/>
                  <a:gd name="T22" fmla="*/ 98 w 54"/>
                  <a:gd name="T23" fmla="*/ 86 h 40"/>
                  <a:gd name="T24" fmla="*/ 82 w 54"/>
                  <a:gd name="T25" fmla="*/ 90 h 40"/>
                  <a:gd name="T26" fmla="*/ 62 w 54"/>
                  <a:gd name="T27" fmla="*/ 88 h 40"/>
                  <a:gd name="T28" fmla="*/ 42 w 54"/>
                  <a:gd name="T29" fmla="*/ 72 h 40"/>
                  <a:gd name="T30" fmla="*/ 22 w 54"/>
                  <a:gd name="T31" fmla="*/ 45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19637356-0E64-4B4C-85A1-6517D16FBAF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13 w 149"/>
                  <a:gd name="T3" fmla="*/ 18 h 704"/>
                  <a:gd name="T4" fmla="*/ 35 w 149"/>
                  <a:gd name="T5" fmla="*/ 41 h 704"/>
                  <a:gd name="T6" fmla="*/ 62 w 149"/>
                  <a:gd name="T7" fmla="*/ 70 h 704"/>
                  <a:gd name="T8" fmla="*/ 91 w 149"/>
                  <a:gd name="T9" fmla="*/ 108 h 704"/>
                  <a:gd name="T10" fmla="*/ 128 w 149"/>
                  <a:gd name="T11" fmla="*/ 155 h 704"/>
                  <a:gd name="T12" fmla="*/ 162 w 149"/>
                  <a:gd name="T13" fmla="*/ 205 h 704"/>
                  <a:gd name="T14" fmla="*/ 195 w 149"/>
                  <a:gd name="T15" fmla="*/ 263 h 704"/>
                  <a:gd name="T16" fmla="*/ 221 w 149"/>
                  <a:gd name="T17" fmla="*/ 330 h 704"/>
                  <a:gd name="T18" fmla="*/ 248 w 149"/>
                  <a:gd name="T19" fmla="*/ 401 h 704"/>
                  <a:gd name="T20" fmla="*/ 266 w 149"/>
                  <a:gd name="T21" fmla="*/ 483 h 704"/>
                  <a:gd name="T22" fmla="*/ 275 w 149"/>
                  <a:gd name="T23" fmla="*/ 573 h 704"/>
                  <a:gd name="T24" fmla="*/ 279 w 149"/>
                  <a:gd name="T25" fmla="*/ 667 h 704"/>
                  <a:gd name="T26" fmla="*/ 266 w 149"/>
                  <a:gd name="T27" fmla="*/ 772 h 704"/>
                  <a:gd name="T28" fmla="*/ 241 w 149"/>
                  <a:gd name="T29" fmla="*/ 883 h 704"/>
                  <a:gd name="T30" fmla="*/ 204 w 149"/>
                  <a:gd name="T31" fmla="*/ 1000 h 704"/>
                  <a:gd name="T32" fmla="*/ 148 w 149"/>
                  <a:gd name="T33" fmla="*/ 1129 h 704"/>
                  <a:gd name="T34" fmla="*/ 86 w 149"/>
                  <a:gd name="T35" fmla="*/ 1275 h 704"/>
                  <a:gd name="T36" fmla="*/ 47 w 149"/>
                  <a:gd name="T37" fmla="*/ 1410 h 704"/>
                  <a:gd name="T38" fmla="*/ 22 w 149"/>
                  <a:gd name="T39" fmla="*/ 1535 h 704"/>
                  <a:gd name="T40" fmla="*/ 13 w 149"/>
                  <a:gd name="T41" fmla="*/ 1655 h 704"/>
                  <a:gd name="T42" fmla="*/ 13 w 149"/>
                  <a:gd name="T43" fmla="*/ 1769 h 704"/>
                  <a:gd name="T44" fmla="*/ 18 w 149"/>
                  <a:gd name="T45" fmla="*/ 1875 h 704"/>
                  <a:gd name="T46" fmla="*/ 27 w 149"/>
                  <a:gd name="T47" fmla="*/ 1968 h 704"/>
                  <a:gd name="T48" fmla="*/ 31 w 149"/>
                  <a:gd name="T49" fmla="*/ 2059 h 704"/>
                  <a:gd name="T50" fmla="*/ 91 w 149"/>
                  <a:gd name="T51" fmla="*/ 2012 h 704"/>
                  <a:gd name="T52" fmla="*/ 86 w 149"/>
                  <a:gd name="T53" fmla="*/ 1989 h 704"/>
                  <a:gd name="T54" fmla="*/ 80 w 149"/>
                  <a:gd name="T55" fmla="*/ 1922 h 704"/>
                  <a:gd name="T56" fmla="*/ 73 w 149"/>
                  <a:gd name="T57" fmla="*/ 1819 h 704"/>
                  <a:gd name="T58" fmla="*/ 78 w 149"/>
                  <a:gd name="T59" fmla="*/ 1682 h 704"/>
                  <a:gd name="T60" fmla="*/ 91 w 149"/>
                  <a:gd name="T61" fmla="*/ 1518 h 704"/>
                  <a:gd name="T62" fmla="*/ 128 w 149"/>
                  <a:gd name="T63" fmla="*/ 1331 h 704"/>
                  <a:gd name="T64" fmla="*/ 190 w 149"/>
                  <a:gd name="T65" fmla="*/ 1129 h 704"/>
                  <a:gd name="T66" fmla="*/ 286 w 149"/>
                  <a:gd name="T67" fmla="*/ 915 h 704"/>
                  <a:gd name="T68" fmla="*/ 317 w 149"/>
                  <a:gd name="T69" fmla="*/ 816 h 704"/>
                  <a:gd name="T70" fmla="*/ 330 w 149"/>
                  <a:gd name="T71" fmla="*/ 687 h 704"/>
                  <a:gd name="T72" fmla="*/ 319 w 149"/>
                  <a:gd name="T73" fmla="*/ 538 h 704"/>
                  <a:gd name="T74" fmla="*/ 290 w 149"/>
                  <a:gd name="T75" fmla="*/ 392 h 704"/>
                  <a:gd name="T76" fmla="*/ 241 w 149"/>
                  <a:gd name="T77" fmla="*/ 249 h 704"/>
                  <a:gd name="T78" fmla="*/ 179 w 149"/>
                  <a:gd name="T79" fmla="*/ 129 h 704"/>
                  <a:gd name="T80" fmla="*/ 97 w 149"/>
                  <a:gd name="T81" fmla="*/ 41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F2650F0-8762-43B8-AD8F-71FE51BF67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37 w 128"/>
                <a:gd name="T1" fmla="*/ 0 h 217"/>
                <a:gd name="T2" fmla="*/ 265 w 128"/>
                <a:gd name="T3" fmla="*/ 27 h 217"/>
                <a:gd name="T4" fmla="*/ 290 w 128"/>
                <a:gd name="T5" fmla="*/ 81 h 217"/>
                <a:gd name="T6" fmla="*/ 310 w 128"/>
                <a:gd name="T7" fmla="*/ 150 h 217"/>
                <a:gd name="T8" fmla="*/ 323 w 128"/>
                <a:gd name="T9" fmla="*/ 233 h 217"/>
                <a:gd name="T10" fmla="*/ 320 w 128"/>
                <a:gd name="T11" fmla="*/ 332 h 217"/>
                <a:gd name="T12" fmla="*/ 293 w 128"/>
                <a:gd name="T13" fmla="*/ 434 h 217"/>
                <a:gd name="T14" fmla="*/ 237 w 128"/>
                <a:gd name="T15" fmla="*/ 541 h 217"/>
                <a:gd name="T16" fmla="*/ 151 w 128"/>
                <a:gd name="T17" fmla="*/ 649 h 217"/>
                <a:gd name="T18" fmla="*/ 124 w 128"/>
                <a:gd name="T19" fmla="*/ 637 h 217"/>
                <a:gd name="T20" fmla="*/ 96 w 128"/>
                <a:gd name="T21" fmla="*/ 628 h 217"/>
                <a:gd name="T22" fmla="*/ 66 w 128"/>
                <a:gd name="T23" fmla="*/ 613 h 217"/>
                <a:gd name="T24" fmla="*/ 40 w 128"/>
                <a:gd name="T25" fmla="*/ 601 h 217"/>
                <a:gd name="T26" fmla="*/ 20 w 128"/>
                <a:gd name="T27" fmla="*/ 586 h 217"/>
                <a:gd name="T28" fmla="*/ 5 w 128"/>
                <a:gd name="T29" fmla="*/ 568 h 217"/>
                <a:gd name="T30" fmla="*/ 0 w 128"/>
                <a:gd name="T31" fmla="*/ 547 h 217"/>
                <a:gd name="T32" fmla="*/ 3 w 128"/>
                <a:gd name="T33" fmla="*/ 532 h 217"/>
                <a:gd name="T34" fmla="*/ 33 w 128"/>
                <a:gd name="T35" fmla="*/ 511 h 217"/>
                <a:gd name="T36" fmla="*/ 73 w 128"/>
                <a:gd name="T37" fmla="*/ 482 h 217"/>
                <a:gd name="T38" fmla="*/ 116 w 128"/>
                <a:gd name="T39" fmla="*/ 449 h 217"/>
                <a:gd name="T40" fmla="*/ 159 w 128"/>
                <a:gd name="T41" fmla="*/ 401 h 217"/>
                <a:gd name="T42" fmla="*/ 199 w 128"/>
                <a:gd name="T43" fmla="*/ 335 h 217"/>
                <a:gd name="T44" fmla="*/ 230 w 128"/>
                <a:gd name="T45" fmla="*/ 248 h 217"/>
                <a:gd name="T46" fmla="*/ 245 w 128"/>
                <a:gd name="T47" fmla="*/ 138 h 217"/>
                <a:gd name="T48" fmla="*/ 23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6671E498-03DF-4F24-B90C-E8DC4BFF90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9B717FA-2C78-42AC-8A26-D7FAFD094813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12000F4-D7E9-4665-928A-88A40452EB9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27 w 117"/>
                <a:gd name="T1" fmla="*/ 0 h 132"/>
                <a:gd name="T2" fmla="*/ 0 w 117"/>
                <a:gd name="T3" fmla="*/ 88 h 132"/>
                <a:gd name="T4" fmla="*/ 9 w 117"/>
                <a:gd name="T5" fmla="*/ 91 h 132"/>
                <a:gd name="T6" fmla="*/ 42 w 117"/>
                <a:gd name="T7" fmla="*/ 102 h 132"/>
                <a:gd name="T8" fmla="*/ 88 w 117"/>
                <a:gd name="T9" fmla="*/ 127 h 132"/>
                <a:gd name="T10" fmla="*/ 139 w 117"/>
                <a:gd name="T11" fmla="*/ 165 h 132"/>
                <a:gd name="T12" fmla="*/ 200 w 117"/>
                <a:gd name="T13" fmla="*/ 218 h 132"/>
                <a:gd name="T14" fmla="*/ 254 w 117"/>
                <a:gd name="T15" fmla="*/ 281 h 132"/>
                <a:gd name="T16" fmla="*/ 309 w 117"/>
                <a:gd name="T17" fmla="*/ 362 h 132"/>
                <a:gd name="T18" fmla="*/ 351 w 117"/>
                <a:gd name="T19" fmla="*/ 464 h 132"/>
                <a:gd name="T20" fmla="*/ 354 w 117"/>
                <a:gd name="T21" fmla="*/ 422 h 132"/>
                <a:gd name="T22" fmla="*/ 348 w 117"/>
                <a:gd name="T23" fmla="*/ 376 h 132"/>
                <a:gd name="T24" fmla="*/ 327 w 117"/>
                <a:gd name="T25" fmla="*/ 316 h 132"/>
                <a:gd name="T26" fmla="*/ 300 w 117"/>
                <a:gd name="T27" fmla="*/ 260 h 132"/>
                <a:gd name="T28" fmla="*/ 269 w 117"/>
                <a:gd name="T29" fmla="*/ 204 h 132"/>
                <a:gd name="T30" fmla="*/ 236 w 117"/>
                <a:gd name="T31" fmla="*/ 158 h 132"/>
                <a:gd name="T32" fmla="*/ 203 w 117"/>
                <a:gd name="T33" fmla="*/ 127 h 132"/>
                <a:gd name="T34" fmla="*/ 175 w 117"/>
                <a:gd name="T35" fmla="*/ 112 h 132"/>
                <a:gd name="T36" fmla="*/ 209 w 117"/>
                <a:gd name="T37" fmla="*/ 102 h 132"/>
                <a:gd name="T38" fmla="*/ 239 w 117"/>
                <a:gd name="T39" fmla="*/ 98 h 132"/>
                <a:gd name="T40" fmla="*/ 269 w 117"/>
                <a:gd name="T41" fmla="*/ 91 h 132"/>
                <a:gd name="T42" fmla="*/ 297 w 117"/>
                <a:gd name="T43" fmla="*/ 88 h 132"/>
                <a:gd name="T44" fmla="*/ 318 w 117"/>
                <a:gd name="T45" fmla="*/ 84 h 132"/>
                <a:gd name="T46" fmla="*/ 330 w 117"/>
                <a:gd name="T47" fmla="*/ 77 h 132"/>
                <a:gd name="T48" fmla="*/ 342 w 117"/>
                <a:gd name="T49" fmla="*/ 74 h 132"/>
                <a:gd name="T50" fmla="*/ 345 w 117"/>
                <a:gd name="T51" fmla="*/ 74 h 132"/>
                <a:gd name="T52" fmla="*/ 22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A9B70196-882D-47A8-A3E2-F6D422DA995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87 w 29"/>
                <a:gd name="T1" fmla="*/ 0 h 77"/>
                <a:gd name="T2" fmla="*/ 69 w 29"/>
                <a:gd name="T3" fmla="*/ 0 h 77"/>
                <a:gd name="T4" fmla="*/ 48 w 29"/>
                <a:gd name="T5" fmla="*/ 14 h 77"/>
                <a:gd name="T6" fmla="*/ 27 w 29"/>
                <a:gd name="T7" fmla="*/ 32 h 77"/>
                <a:gd name="T8" fmla="*/ 12 w 29"/>
                <a:gd name="T9" fmla="*/ 68 h 77"/>
                <a:gd name="T10" fmla="*/ 3 w 29"/>
                <a:gd name="T11" fmla="*/ 107 h 77"/>
                <a:gd name="T12" fmla="*/ 0 w 29"/>
                <a:gd name="T13" fmla="*/ 157 h 77"/>
                <a:gd name="T14" fmla="*/ 9 w 29"/>
                <a:gd name="T15" fmla="*/ 214 h 77"/>
                <a:gd name="T16" fmla="*/ 33 w 29"/>
                <a:gd name="T17" fmla="*/ 274 h 77"/>
                <a:gd name="T18" fmla="*/ 45 w 29"/>
                <a:gd name="T19" fmla="*/ 189 h 77"/>
                <a:gd name="T20" fmla="*/ 57 w 29"/>
                <a:gd name="T21" fmla="*/ 132 h 77"/>
                <a:gd name="T22" fmla="*/ 69 w 29"/>
                <a:gd name="T23" fmla="*/ 78 h 77"/>
                <a:gd name="T24" fmla="*/ 8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2CFEB707-A1B7-4495-9AD0-398C067288BB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447AFB5B-52D6-415E-A8F3-B9B8013CB20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520FDE34-8269-4939-9D06-4AA9E16F04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CC08958F-AE8F-4201-8FFE-4F35A0695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800AB12D-7BDB-400A-9EE7-86EE4CBDF2E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6F1BBC33-034B-493A-A01B-097DFF4C2A7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3" y="129"/>
              <a:ext cx="356" cy="608"/>
              <a:chOff x="1727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1539AE2-F2FB-4B9E-9DBD-E78ED1E1F8F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8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863B45EA-D80A-4756-814D-ED10E36A2A5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7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C2F39177-F901-4D5F-88DE-E2A68C4C7E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8696527C-2504-45CC-B31D-8B213AB5075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3" y="3302"/>
              <a:ext cx="500" cy="504"/>
              <a:chOff x="1727" y="866"/>
              <a:chExt cx="129" cy="157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3DB1F287-8FF2-4C07-8EE9-F0F7616FB18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85D5A066-B3E7-4092-A59C-32E0320F64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C8F40B6-7150-40D2-B600-4C117D4D5F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06EC0ADF-466E-4B7F-A00A-B929A286A55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72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E0F9C432-3847-4E5E-BCC2-5BF65946576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6011D479-65FF-47D1-8A93-FB4D12DAAD9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0F5E1976-011E-445E-B6F6-36FFA8974D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95829082-BB49-4247-96B5-E757B9F72CF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4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FB331C85-96EE-431E-981E-6673B442A3D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1C3C64E4-136F-4E14-ACA7-B04A631671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12E45FB-6A78-4048-B61D-9098BB5A2B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7F2E2FD3-57B3-4383-886C-222621CC811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7B2C8C3F-4F5E-44D0-A23C-C859B8F03B09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3 h 237"/>
                <a:gd name="T4" fmla="*/ 8 w 257"/>
                <a:gd name="T5" fmla="*/ 125 h 237"/>
                <a:gd name="T6" fmla="*/ 16 w 257"/>
                <a:gd name="T7" fmla="*/ 188 h 237"/>
                <a:gd name="T8" fmla="*/ 29 w 257"/>
                <a:gd name="T9" fmla="*/ 245 h 237"/>
                <a:gd name="T10" fmla="*/ 48 w 257"/>
                <a:gd name="T11" fmla="*/ 298 h 237"/>
                <a:gd name="T12" fmla="*/ 72 w 257"/>
                <a:gd name="T13" fmla="*/ 353 h 237"/>
                <a:gd name="T14" fmla="*/ 101 w 257"/>
                <a:gd name="T15" fmla="*/ 403 h 237"/>
                <a:gd name="T16" fmla="*/ 135 w 257"/>
                <a:gd name="T17" fmla="*/ 445 h 237"/>
                <a:gd name="T18" fmla="*/ 178 w 257"/>
                <a:gd name="T19" fmla="*/ 485 h 237"/>
                <a:gd name="T20" fmla="*/ 228 w 257"/>
                <a:gd name="T21" fmla="*/ 520 h 237"/>
                <a:gd name="T22" fmla="*/ 281 w 257"/>
                <a:gd name="T23" fmla="*/ 548 h 237"/>
                <a:gd name="T24" fmla="*/ 347 w 257"/>
                <a:gd name="T25" fmla="*/ 570 h 237"/>
                <a:gd name="T26" fmla="*/ 419 w 257"/>
                <a:gd name="T27" fmla="*/ 585 h 237"/>
                <a:gd name="T28" fmla="*/ 498 w 257"/>
                <a:gd name="T29" fmla="*/ 593 h 237"/>
                <a:gd name="T30" fmla="*/ 583 w 257"/>
                <a:gd name="T31" fmla="*/ 590 h 237"/>
                <a:gd name="T32" fmla="*/ 681 w 257"/>
                <a:gd name="T33" fmla="*/ 580 h 237"/>
                <a:gd name="T34" fmla="*/ 594 w 257"/>
                <a:gd name="T35" fmla="*/ 568 h 237"/>
                <a:gd name="T36" fmla="*/ 517 w 257"/>
                <a:gd name="T37" fmla="*/ 550 h 237"/>
                <a:gd name="T38" fmla="*/ 450 w 257"/>
                <a:gd name="T39" fmla="*/ 530 h 237"/>
                <a:gd name="T40" fmla="*/ 392 w 257"/>
                <a:gd name="T41" fmla="*/ 510 h 237"/>
                <a:gd name="T42" fmla="*/ 339 w 257"/>
                <a:gd name="T43" fmla="*/ 483 h 237"/>
                <a:gd name="T44" fmla="*/ 297 w 257"/>
                <a:gd name="T45" fmla="*/ 455 h 237"/>
                <a:gd name="T46" fmla="*/ 257 w 257"/>
                <a:gd name="T47" fmla="*/ 423 h 237"/>
                <a:gd name="T48" fmla="*/ 223 w 257"/>
                <a:gd name="T49" fmla="*/ 388 h 237"/>
                <a:gd name="T50" fmla="*/ 191 w 257"/>
                <a:gd name="T51" fmla="*/ 353 h 237"/>
                <a:gd name="T52" fmla="*/ 162 w 257"/>
                <a:gd name="T53" fmla="*/ 313 h 237"/>
                <a:gd name="T54" fmla="*/ 138 w 257"/>
                <a:gd name="T55" fmla="*/ 268 h 237"/>
                <a:gd name="T56" fmla="*/ 114 w 257"/>
                <a:gd name="T57" fmla="*/ 220 h 237"/>
                <a:gd name="T58" fmla="*/ 87 w 257"/>
                <a:gd name="T59" fmla="*/ 173 h 237"/>
                <a:gd name="T60" fmla="*/ 61 w 257"/>
                <a:gd name="T61" fmla="*/ 118 h 237"/>
                <a:gd name="T62" fmla="*/ 32 w 257"/>
                <a:gd name="T63" fmla="*/ 6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9136C0FA-7492-4182-83B4-3C96BB8FA2C6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05 w 124"/>
                <a:gd name="T1" fmla="*/ 0 h 110"/>
                <a:gd name="T2" fmla="*/ 330 w 124"/>
                <a:gd name="T3" fmla="*/ 273 h 110"/>
                <a:gd name="T4" fmla="*/ 319 w 124"/>
                <a:gd name="T5" fmla="*/ 270 h 110"/>
                <a:gd name="T6" fmla="*/ 285 w 124"/>
                <a:gd name="T7" fmla="*/ 265 h 110"/>
                <a:gd name="T8" fmla="*/ 237 w 124"/>
                <a:gd name="T9" fmla="*/ 255 h 110"/>
                <a:gd name="T10" fmla="*/ 181 w 124"/>
                <a:gd name="T11" fmla="*/ 250 h 110"/>
                <a:gd name="T12" fmla="*/ 120 w 124"/>
                <a:gd name="T13" fmla="*/ 245 h 110"/>
                <a:gd name="T14" fmla="*/ 67 w 124"/>
                <a:gd name="T15" fmla="*/ 248 h 110"/>
                <a:gd name="T16" fmla="*/ 24 w 124"/>
                <a:gd name="T17" fmla="*/ 258 h 110"/>
                <a:gd name="T18" fmla="*/ 0 w 124"/>
                <a:gd name="T19" fmla="*/ 278 h 110"/>
                <a:gd name="T20" fmla="*/ 11 w 124"/>
                <a:gd name="T21" fmla="*/ 248 h 110"/>
                <a:gd name="T22" fmla="*/ 21 w 124"/>
                <a:gd name="T23" fmla="*/ 225 h 110"/>
                <a:gd name="T24" fmla="*/ 43 w 124"/>
                <a:gd name="T25" fmla="*/ 207 h 110"/>
                <a:gd name="T26" fmla="*/ 67 w 124"/>
                <a:gd name="T27" fmla="*/ 192 h 110"/>
                <a:gd name="T28" fmla="*/ 96 w 124"/>
                <a:gd name="T29" fmla="*/ 182 h 110"/>
                <a:gd name="T30" fmla="*/ 125 w 124"/>
                <a:gd name="T31" fmla="*/ 179 h 110"/>
                <a:gd name="T32" fmla="*/ 157 w 124"/>
                <a:gd name="T33" fmla="*/ 179 h 110"/>
                <a:gd name="T34" fmla="*/ 192 w 124"/>
                <a:gd name="T35" fmla="*/ 187 h 110"/>
                <a:gd name="T36" fmla="*/ 194 w 124"/>
                <a:gd name="T37" fmla="*/ 179 h 110"/>
                <a:gd name="T38" fmla="*/ 186 w 124"/>
                <a:gd name="T39" fmla="*/ 142 h 110"/>
                <a:gd name="T40" fmla="*/ 178 w 124"/>
                <a:gd name="T41" fmla="*/ 96 h 110"/>
                <a:gd name="T42" fmla="*/ 173 w 124"/>
                <a:gd name="T43" fmla="*/ 76 h 110"/>
                <a:gd name="T44" fmla="*/ 168 w 124"/>
                <a:gd name="T45" fmla="*/ 76 h 110"/>
                <a:gd name="T46" fmla="*/ 162 w 124"/>
                <a:gd name="T47" fmla="*/ 73 h 110"/>
                <a:gd name="T48" fmla="*/ 157 w 124"/>
                <a:gd name="T49" fmla="*/ 66 h 110"/>
                <a:gd name="T50" fmla="*/ 152 w 124"/>
                <a:gd name="T51" fmla="*/ 58 h 110"/>
                <a:gd name="T52" fmla="*/ 152 w 124"/>
                <a:gd name="T53" fmla="*/ 48 h 110"/>
                <a:gd name="T54" fmla="*/ 157 w 124"/>
                <a:gd name="T55" fmla="*/ 35 h 110"/>
                <a:gd name="T56" fmla="*/ 176 w 124"/>
                <a:gd name="T57" fmla="*/ 20 h 110"/>
                <a:gd name="T58" fmla="*/ 20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342DCC65-29D6-4F59-A7DC-C567378C3B8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83 w 46"/>
                <a:gd name="T1" fmla="*/ 0 h 94"/>
                <a:gd name="T2" fmla="*/ 53 w 46"/>
                <a:gd name="T3" fmla="*/ 94 h 94"/>
                <a:gd name="T4" fmla="*/ 40 w 46"/>
                <a:gd name="T5" fmla="*/ 154 h 94"/>
                <a:gd name="T6" fmla="*/ 29 w 46"/>
                <a:gd name="T7" fmla="*/ 196 h 94"/>
                <a:gd name="T8" fmla="*/ 0 w 46"/>
                <a:gd name="T9" fmla="*/ 233 h 94"/>
                <a:gd name="T10" fmla="*/ 32 w 46"/>
                <a:gd name="T11" fmla="*/ 218 h 94"/>
                <a:gd name="T12" fmla="*/ 62 w 46"/>
                <a:gd name="T13" fmla="*/ 198 h 94"/>
                <a:gd name="T14" fmla="*/ 86 w 46"/>
                <a:gd name="T15" fmla="*/ 171 h 94"/>
                <a:gd name="T16" fmla="*/ 107 w 46"/>
                <a:gd name="T17" fmla="*/ 141 h 94"/>
                <a:gd name="T18" fmla="*/ 120 w 46"/>
                <a:gd name="T19" fmla="*/ 109 h 94"/>
                <a:gd name="T20" fmla="*/ 123 w 46"/>
                <a:gd name="T21" fmla="*/ 74 h 94"/>
                <a:gd name="T22" fmla="*/ 112 w 46"/>
                <a:gd name="T23" fmla="*/ 37 h 94"/>
                <a:gd name="T24" fmla="*/ 8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5692FC7-25F7-4D39-9472-4B3CBE058057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C93ADF08-07B8-4C53-9C49-C932EB6165FD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16 w 149"/>
                <a:gd name="T3" fmla="*/ 20 h 704"/>
                <a:gd name="T4" fmla="*/ 42 w 149"/>
                <a:gd name="T5" fmla="*/ 46 h 704"/>
                <a:gd name="T6" fmla="*/ 74 w 149"/>
                <a:gd name="T7" fmla="*/ 78 h 704"/>
                <a:gd name="T8" fmla="*/ 108 w 149"/>
                <a:gd name="T9" fmla="*/ 121 h 704"/>
                <a:gd name="T10" fmla="*/ 153 w 149"/>
                <a:gd name="T11" fmla="*/ 173 h 704"/>
                <a:gd name="T12" fmla="*/ 193 w 149"/>
                <a:gd name="T13" fmla="*/ 229 h 704"/>
                <a:gd name="T14" fmla="*/ 232 w 149"/>
                <a:gd name="T15" fmla="*/ 294 h 704"/>
                <a:gd name="T16" fmla="*/ 264 w 149"/>
                <a:gd name="T17" fmla="*/ 369 h 704"/>
                <a:gd name="T18" fmla="*/ 295 w 149"/>
                <a:gd name="T19" fmla="*/ 448 h 704"/>
                <a:gd name="T20" fmla="*/ 317 w 149"/>
                <a:gd name="T21" fmla="*/ 539 h 704"/>
                <a:gd name="T22" fmla="*/ 327 w 149"/>
                <a:gd name="T23" fmla="*/ 640 h 704"/>
                <a:gd name="T24" fmla="*/ 332 w 149"/>
                <a:gd name="T25" fmla="*/ 745 h 704"/>
                <a:gd name="T26" fmla="*/ 317 w 149"/>
                <a:gd name="T27" fmla="*/ 863 h 704"/>
                <a:gd name="T28" fmla="*/ 287 w 149"/>
                <a:gd name="T29" fmla="*/ 987 h 704"/>
                <a:gd name="T30" fmla="*/ 243 w 149"/>
                <a:gd name="T31" fmla="*/ 1117 h 704"/>
                <a:gd name="T32" fmla="*/ 177 w 149"/>
                <a:gd name="T33" fmla="*/ 1261 h 704"/>
                <a:gd name="T34" fmla="*/ 103 w 149"/>
                <a:gd name="T35" fmla="*/ 1424 h 704"/>
                <a:gd name="T36" fmla="*/ 55 w 149"/>
                <a:gd name="T37" fmla="*/ 1575 h 704"/>
                <a:gd name="T38" fmla="*/ 26 w 149"/>
                <a:gd name="T39" fmla="*/ 1715 h 704"/>
                <a:gd name="T40" fmla="*/ 16 w 149"/>
                <a:gd name="T41" fmla="*/ 1849 h 704"/>
                <a:gd name="T42" fmla="*/ 16 w 149"/>
                <a:gd name="T43" fmla="*/ 1977 h 704"/>
                <a:gd name="T44" fmla="*/ 21 w 149"/>
                <a:gd name="T45" fmla="*/ 2094 h 704"/>
                <a:gd name="T46" fmla="*/ 32 w 149"/>
                <a:gd name="T47" fmla="*/ 2199 h 704"/>
                <a:gd name="T48" fmla="*/ 37 w 149"/>
                <a:gd name="T49" fmla="*/ 2300 h 704"/>
                <a:gd name="T50" fmla="*/ 108 w 149"/>
                <a:gd name="T51" fmla="*/ 2248 h 704"/>
                <a:gd name="T52" fmla="*/ 103 w 149"/>
                <a:gd name="T53" fmla="*/ 2222 h 704"/>
                <a:gd name="T54" fmla="*/ 95 w 149"/>
                <a:gd name="T55" fmla="*/ 2146 h 704"/>
                <a:gd name="T56" fmla="*/ 87 w 149"/>
                <a:gd name="T57" fmla="*/ 2032 h 704"/>
                <a:gd name="T58" fmla="*/ 92 w 149"/>
                <a:gd name="T59" fmla="*/ 1879 h 704"/>
                <a:gd name="T60" fmla="*/ 108 w 149"/>
                <a:gd name="T61" fmla="*/ 1696 h 704"/>
                <a:gd name="T62" fmla="*/ 153 w 149"/>
                <a:gd name="T63" fmla="*/ 1487 h 704"/>
                <a:gd name="T64" fmla="*/ 227 w 149"/>
                <a:gd name="T65" fmla="*/ 1261 h 704"/>
                <a:gd name="T66" fmla="*/ 340 w 149"/>
                <a:gd name="T67" fmla="*/ 1023 h 704"/>
                <a:gd name="T68" fmla="*/ 377 w 149"/>
                <a:gd name="T69" fmla="*/ 912 h 704"/>
                <a:gd name="T70" fmla="*/ 393 w 149"/>
                <a:gd name="T71" fmla="*/ 768 h 704"/>
                <a:gd name="T72" fmla="*/ 380 w 149"/>
                <a:gd name="T73" fmla="*/ 601 h 704"/>
                <a:gd name="T74" fmla="*/ 346 w 149"/>
                <a:gd name="T75" fmla="*/ 438 h 704"/>
                <a:gd name="T76" fmla="*/ 287 w 149"/>
                <a:gd name="T77" fmla="*/ 278 h 704"/>
                <a:gd name="T78" fmla="*/ 214 w 149"/>
                <a:gd name="T79" fmla="*/ 144 h 704"/>
                <a:gd name="T80" fmla="*/ 116 w 149"/>
                <a:gd name="T81" fmla="*/ 46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53189248-7BF7-4184-AF66-8B0E16D40ED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4EB62224-D0B4-414F-B71B-E1C860EF7F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AFE4CD4A-E22B-423F-A1DE-0550F79DB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145D6FD7-CBE6-4655-A3C5-2E63C55EFF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F2804-36C5-46AC-9605-0D1EF015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75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E6C254B-CD58-4842-9C8A-71C697CC74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1352CBAE-E234-45F0-A79D-1023680BF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C808984B-5BA8-4EFA-9E92-BB3B565E0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B12265-F708-419A-B73C-D6EA6BC41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36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4DDC351-7C9F-4F9F-B4CC-804C90E0F5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6E56FBF-3E5D-4EBF-BB2F-D5F76F2A1F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4AF2AAC7-7898-48DC-BA16-4ACD31A0C6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4306D4-C118-4BD1-935F-2BB157536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457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6D870A03-45DB-4A82-834E-27504F1CB5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DD383713-DC73-43B8-A5F5-D974704BC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7D496A47-37BC-4C2A-8D5D-28886573D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FED336-DB1F-47D1-8AB0-CFA64507E0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658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C014E8D2-A143-46F0-9FB2-F5118F781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25F84A5C-79D3-4E64-99E1-78D8A54985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4494E2CE-6F6A-4DF3-A402-0E5D733BB7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881682-8CF8-4EFA-9ED5-E98FBA1CD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80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57DCEFBB-98CA-4557-B916-CD6D7A0BB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4E280E8E-25A2-475E-BC76-18E3731ED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49352A64-3993-40F1-BDDD-5546A2FB0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41A5A-6354-4B88-BEA2-C07646332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107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D31F4CF2-A871-430F-A09A-274526207B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DCA02079-5E39-4813-86F8-9C34F4A603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B57CC36D-7633-4BC0-B6B2-DC003A7428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409F3-ADEF-4F96-B992-AD15B8C676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14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B9A6883-9FC6-4F2E-922F-56A1813E80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85E42909-7EA5-4760-9515-B9569AB3BE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8D12603-36A5-4FA1-BC99-18DAA3245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93843-C584-4FDB-B89D-8410E8F79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1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4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4AE2EB66-47AD-4B9D-B4C9-3B63B36D3A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CC1BE86A-4137-4CB0-9261-A872A4B7F9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E224652-AEE3-4855-9ED9-14DE219C78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0957A-A4FA-47FB-9855-6DA070AE8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10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A0BE9F3-38BE-4086-9A49-63DA2C27F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35E4222-EDD2-4FED-8AA7-27076043E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5D086D4B-EF94-432A-AB47-248579D80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2CAF8-44F6-4568-AF99-4682F55B07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579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68F8FB16-D587-4E4B-861F-77B8228ECA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82572E30-4856-401D-9803-EBBCA879A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1F547EB1-D258-4640-8542-9D278EEDA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45503-C706-4C5A-BAD8-8D9A4B34B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87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73E977D9-A60E-48D7-96A2-FC15B34F5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DC5DACDD-D406-494E-A9EF-F2454B168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E123C6-7198-42DD-8C40-3421E9AA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DBDFA7-AD85-4396-AD34-A497FD787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2554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7791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599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0238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15646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716967" y="764733"/>
            <a:ext cx="8728000" cy="380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2612233" y="5333467"/>
            <a:ext cx="6966000" cy="763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99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6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128" name="Google Shape;128;p6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6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6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6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6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6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6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6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6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2" name="Google Shape;152;p6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7837467" y="1524400"/>
            <a:ext cx="3484000" cy="4571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584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38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9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12" name="Google Shape;212;p9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9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9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9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9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9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9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9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9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9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9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9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9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9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9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9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9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9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9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9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9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6" name="Google Shape;236;p9"/>
          <p:cNvSpPr txBox="1">
            <a:spLocks noGrp="1"/>
          </p:cNvSpPr>
          <p:nvPr>
            <p:ph type="title"/>
          </p:nvPr>
        </p:nvSpPr>
        <p:spPr>
          <a:xfrm>
            <a:off x="2613033" y="763600"/>
            <a:ext cx="6966000" cy="152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subTitle" idx="1"/>
          </p:nvPr>
        </p:nvSpPr>
        <p:spPr>
          <a:xfrm>
            <a:off x="2613033" y="3048000"/>
            <a:ext cx="6966000" cy="2287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2829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809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13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272" name="Google Shape;272;p13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3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3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3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13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13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13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13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13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13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3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3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3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3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3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6" name="Google Shape;296;p13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3"/>
          <p:cNvSpPr txBox="1">
            <a:spLocks noGrp="1"/>
          </p:cNvSpPr>
          <p:nvPr>
            <p:ph type="title"/>
          </p:nvPr>
        </p:nvSpPr>
        <p:spPr>
          <a:xfrm>
            <a:off x="960000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title" idx="2" hasCustomPrompt="1"/>
          </p:nvPr>
        </p:nvSpPr>
        <p:spPr>
          <a:xfrm>
            <a:off x="1032900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99" name="Google Shape;299;p13"/>
          <p:cNvSpPr txBox="1">
            <a:spLocks noGrp="1"/>
          </p:cNvSpPr>
          <p:nvPr>
            <p:ph type="subTitle" idx="1"/>
          </p:nvPr>
        </p:nvSpPr>
        <p:spPr>
          <a:xfrm>
            <a:off x="960000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3"/>
          </p:nvPr>
        </p:nvSpPr>
        <p:spPr>
          <a:xfrm>
            <a:off x="4538333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1" name="Google Shape;301;p13"/>
          <p:cNvSpPr txBox="1">
            <a:spLocks noGrp="1"/>
          </p:cNvSpPr>
          <p:nvPr>
            <p:ph type="title" idx="4" hasCustomPrompt="1"/>
          </p:nvPr>
        </p:nvSpPr>
        <p:spPr>
          <a:xfrm>
            <a:off x="4611233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2" name="Google Shape;302;p13"/>
          <p:cNvSpPr txBox="1">
            <a:spLocks noGrp="1"/>
          </p:cNvSpPr>
          <p:nvPr>
            <p:ph type="subTitle" idx="5"/>
          </p:nvPr>
        </p:nvSpPr>
        <p:spPr>
          <a:xfrm>
            <a:off x="4538333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6"/>
          </p:nvPr>
        </p:nvSpPr>
        <p:spPr>
          <a:xfrm>
            <a:off x="8116667" y="26861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13"/>
          <p:cNvSpPr txBox="1">
            <a:spLocks noGrp="1"/>
          </p:cNvSpPr>
          <p:nvPr>
            <p:ph type="title" idx="7" hasCustomPrompt="1"/>
          </p:nvPr>
        </p:nvSpPr>
        <p:spPr>
          <a:xfrm>
            <a:off x="8189567" y="20040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8"/>
          </p:nvPr>
        </p:nvSpPr>
        <p:spPr>
          <a:xfrm>
            <a:off x="8116667" y="31057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9"/>
          </p:nvPr>
        </p:nvSpPr>
        <p:spPr>
          <a:xfrm>
            <a:off x="960000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title" idx="13" hasCustomPrompt="1"/>
          </p:nvPr>
        </p:nvSpPr>
        <p:spPr>
          <a:xfrm>
            <a:off x="1032900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08" name="Google Shape;308;p13"/>
          <p:cNvSpPr txBox="1">
            <a:spLocks noGrp="1"/>
          </p:cNvSpPr>
          <p:nvPr>
            <p:ph type="subTitle" idx="14"/>
          </p:nvPr>
        </p:nvSpPr>
        <p:spPr>
          <a:xfrm>
            <a:off x="960000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5"/>
          </p:nvPr>
        </p:nvSpPr>
        <p:spPr>
          <a:xfrm>
            <a:off x="4538333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1233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17"/>
          </p:nvPr>
        </p:nvSpPr>
        <p:spPr>
          <a:xfrm>
            <a:off x="4538333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title" idx="18"/>
          </p:nvPr>
        </p:nvSpPr>
        <p:spPr>
          <a:xfrm>
            <a:off x="8116667" y="4906300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19" hasCustomPrompt="1"/>
          </p:nvPr>
        </p:nvSpPr>
        <p:spPr>
          <a:xfrm>
            <a:off x="8189567" y="4224200"/>
            <a:ext cx="845600" cy="4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467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20"/>
          </p:nvPr>
        </p:nvSpPr>
        <p:spPr>
          <a:xfrm>
            <a:off x="8116667" y="5325933"/>
            <a:ext cx="3115200" cy="5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21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8738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14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318" name="Google Shape;318;p14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4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4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4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4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14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14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14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4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4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4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4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4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4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4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4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4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4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4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4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4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4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4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4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613033" y="4558700"/>
            <a:ext cx="6964400" cy="77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1741500" y="1524533"/>
            <a:ext cx="8707600" cy="3054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4442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2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552" name="Google Shape;552;p2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2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2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2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2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2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2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2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76" name="Google Shape;576;p21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1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527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5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669" name="Google Shape;669;p25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25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25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25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25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25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25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25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25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25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9" name="Google Shape;679;p25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0" name="Google Shape;680;p25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1" name="Google Shape;681;p25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2" name="Google Shape;682;p25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25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25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25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6" name="Google Shape;686;p25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25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25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25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25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25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25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3" name="Google Shape;693;p25"/>
          <p:cNvSpPr/>
          <p:nvPr/>
        </p:nvSpPr>
        <p:spPr>
          <a:xfrm>
            <a:off x="871000" y="762000"/>
            <a:ext cx="10450000" cy="5334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4" name="Google Shape;694;p25"/>
          <p:cNvSpPr txBox="1">
            <a:spLocks noGrp="1"/>
          </p:cNvSpPr>
          <p:nvPr>
            <p:ph type="title"/>
          </p:nvPr>
        </p:nvSpPr>
        <p:spPr>
          <a:xfrm>
            <a:off x="871433" y="762000"/>
            <a:ext cx="10450000" cy="762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5"/>
          <p:cNvSpPr txBox="1">
            <a:spLocks noGrp="1"/>
          </p:cNvSpPr>
          <p:nvPr>
            <p:ph type="subTitle" idx="1"/>
          </p:nvPr>
        </p:nvSpPr>
        <p:spPr>
          <a:xfrm>
            <a:off x="960000" y="2171700"/>
            <a:ext cx="5224800" cy="32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ᐩ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249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Google Shape;845;p31"/>
          <p:cNvGrpSpPr/>
          <p:nvPr/>
        </p:nvGrpSpPr>
        <p:grpSpPr>
          <a:xfrm>
            <a:off x="-57" y="-101600"/>
            <a:ext cx="12192000" cy="6959600"/>
            <a:chOff x="-43" y="-76200"/>
            <a:chExt cx="9144000" cy="5219700"/>
          </a:xfrm>
        </p:grpSpPr>
        <p:cxnSp>
          <p:nvCxnSpPr>
            <p:cNvPr id="846" name="Google Shape;846;p31"/>
            <p:cNvCxnSpPr/>
            <p:nvPr/>
          </p:nvCxnSpPr>
          <p:spPr>
            <a:xfrm>
              <a:off x="-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1"/>
            <p:cNvCxnSpPr/>
            <p:nvPr/>
          </p:nvCxnSpPr>
          <p:spPr>
            <a:xfrm>
              <a:off x="653133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1"/>
            <p:cNvCxnSpPr/>
            <p:nvPr/>
          </p:nvCxnSpPr>
          <p:spPr>
            <a:xfrm>
              <a:off x="130627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1"/>
            <p:cNvCxnSpPr/>
            <p:nvPr/>
          </p:nvCxnSpPr>
          <p:spPr>
            <a:xfrm>
              <a:off x="1959412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1"/>
            <p:cNvCxnSpPr/>
            <p:nvPr/>
          </p:nvCxnSpPr>
          <p:spPr>
            <a:xfrm>
              <a:off x="2612551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1"/>
            <p:cNvCxnSpPr/>
            <p:nvPr/>
          </p:nvCxnSpPr>
          <p:spPr>
            <a:xfrm>
              <a:off x="3265690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1"/>
            <p:cNvCxnSpPr/>
            <p:nvPr/>
          </p:nvCxnSpPr>
          <p:spPr>
            <a:xfrm>
              <a:off x="391882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31"/>
            <p:cNvCxnSpPr/>
            <p:nvPr/>
          </p:nvCxnSpPr>
          <p:spPr>
            <a:xfrm>
              <a:off x="4571969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31"/>
            <p:cNvCxnSpPr/>
            <p:nvPr/>
          </p:nvCxnSpPr>
          <p:spPr>
            <a:xfrm>
              <a:off x="5225108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31"/>
            <p:cNvCxnSpPr/>
            <p:nvPr/>
          </p:nvCxnSpPr>
          <p:spPr>
            <a:xfrm>
              <a:off x="587824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31"/>
            <p:cNvCxnSpPr/>
            <p:nvPr/>
          </p:nvCxnSpPr>
          <p:spPr>
            <a:xfrm>
              <a:off x="6531387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31"/>
            <p:cNvCxnSpPr/>
            <p:nvPr/>
          </p:nvCxnSpPr>
          <p:spPr>
            <a:xfrm>
              <a:off x="7184526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31"/>
            <p:cNvCxnSpPr/>
            <p:nvPr/>
          </p:nvCxnSpPr>
          <p:spPr>
            <a:xfrm>
              <a:off x="7837665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31"/>
            <p:cNvCxnSpPr/>
            <p:nvPr/>
          </p:nvCxnSpPr>
          <p:spPr>
            <a:xfrm>
              <a:off x="849080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1"/>
            <p:cNvCxnSpPr/>
            <p:nvPr/>
          </p:nvCxnSpPr>
          <p:spPr>
            <a:xfrm>
              <a:off x="9143944" y="-76200"/>
              <a:ext cx="0" cy="52197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1"/>
            <p:cNvCxnSpPr/>
            <p:nvPr/>
          </p:nvCxnSpPr>
          <p:spPr>
            <a:xfrm>
              <a:off x="-43" y="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1"/>
            <p:cNvCxnSpPr/>
            <p:nvPr/>
          </p:nvCxnSpPr>
          <p:spPr>
            <a:xfrm>
              <a:off x="-43" y="571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1"/>
            <p:cNvCxnSpPr/>
            <p:nvPr/>
          </p:nvCxnSpPr>
          <p:spPr>
            <a:xfrm>
              <a:off x="-43" y="1143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1"/>
            <p:cNvCxnSpPr/>
            <p:nvPr/>
          </p:nvCxnSpPr>
          <p:spPr>
            <a:xfrm>
              <a:off x="-43" y="1714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1"/>
            <p:cNvCxnSpPr/>
            <p:nvPr/>
          </p:nvCxnSpPr>
          <p:spPr>
            <a:xfrm>
              <a:off x="-43" y="2286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1"/>
            <p:cNvCxnSpPr/>
            <p:nvPr/>
          </p:nvCxnSpPr>
          <p:spPr>
            <a:xfrm>
              <a:off x="-43" y="2857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1"/>
            <p:cNvCxnSpPr/>
            <p:nvPr/>
          </p:nvCxnSpPr>
          <p:spPr>
            <a:xfrm>
              <a:off x="-43" y="3429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1"/>
            <p:cNvCxnSpPr/>
            <p:nvPr/>
          </p:nvCxnSpPr>
          <p:spPr>
            <a:xfrm>
              <a:off x="-43" y="40005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1"/>
            <p:cNvCxnSpPr/>
            <p:nvPr/>
          </p:nvCxnSpPr>
          <p:spPr>
            <a:xfrm>
              <a:off x="-43" y="4572000"/>
              <a:ext cx="9144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28352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4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19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9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2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1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1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0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9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0A12059F-841F-4C0E-B201-1920A2C2127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ABDFEFA9-C736-4064-AE86-973538705C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761A47C1-DA32-4473-B421-1CCBA6DD013D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B6AD73E9-7BB8-4786-850E-9F50EC6503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6C3EF744-79D0-47D9-B9A6-75CA3F1ED36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C8250C26-B764-4493-ACBD-4425807558F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D195A6AD-5FA3-4C1D-95E6-6AFF815C835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C4829BC3-044C-4418-8EA9-228629745B15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82A9F83-BA1E-407A-A9E0-83CC8A70FC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5D4B9F17-914E-4959-89B5-60EFB67C89E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5D958A5E-D4CA-4D97-BE4A-D450B28243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096EDD7-7B2A-4856-94B7-41CAAD6ABA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3AFDDD7E-2F8B-4BE3-93B6-8E728AADBC1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4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6084D8DA-0ACD-4D25-8930-B4F106EC98E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7CF09851-A22C-42F6-A192-20908457240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2C456BF9-9DD9-42B7-AD3E-1093B9B542CF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27C2608E-6186-4FBB-89AF-AC2038BFC2F1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7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73FBBC98-9616-4C64-9276-21BC70BB28C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1AA5DE71-098D-40C4-A974-EA40BD15B8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7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635AB094-21F9-4EBB-9F04-1FD5F93E74F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5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01B502B6-B3E4-4925-B832-BE1293FDF71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50B88EDF-8FC6-4763-B68B-AF0EB192A326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55488C56-3686-455E-9353-4467720834D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5A482BC2-46A8-40D9-BEE4-C573A0A1FE1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FD3B0E45-C4B1-4690-ADA6-AC69B69F38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53EB357E-3603-42E3-95A1-2ACFACA07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D3D201E1-76A1-40C2-A46B-FDB318CA104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71573609-572B-40A2-ACBE-F8834FEDCD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B2FAC080-A173-4C3A-A636-2476B8C8F8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63D8DE67-C5CE-425C-BA78-0AFEC27E000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11C6D348-D3B8-4FB8-9EE5-BFBA783992D7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25A4A91E-870C-487D-98C8-F4E8DD0FE97D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02E2CA0E-A838-4977-9277-D01629E835F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68B3C8B7-6A01-4E57-A276-89AFA783569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D32F1403-6FCA-475E-A9CF-D8A8AF1E933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F75170A4-F86C-4773-8229-2F23AF20BD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6134A8C9-6B84-4083-875D-26801C44E42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1488B05B-E839-43B9-8887-278DCCECC78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348CCD5E-B0EF-41F6-97FC-3F3861029CF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CD84C40B-51DF-42C3-9F8F-68949AEBC11A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BFC27F64-1FBC-4AE7-96F4-9B083B878C9D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C8589427-D5A2-4732-ABA8-6958E762B7DA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E3A50CAB-AFA9-4525-B804-FFEEBD169854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6125" name="Rectangle 45">
            <a:extLst>
              <a:ext uri="{FF2B5EF4-FFF2-40B4-BE49-F238E27FC236}">
                <a16:creationId xmlns:a16="http://schemas.microsoft.com/office/drawing/2014/main" id="{5D1E9B4A-6056-4958-A5FA-F81E4094D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2A401B63-241D-47F0-8455-720F29F316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127" name="Rectangle 47">
            <a:extLst>
              <a:ext uri="{FF2B5EF4-FFF2-40B4-BE49-F238E27FC236}">
                <a16:creationId xmlns:a16="http://schemas.microsoft.com/office/drawing/2014/main" id="{B76B502E-4F0B-43F3-9AFE-A965317E9C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8" name="Rectangle 48">
            <a:extLst>
              <a:ext uri="{FF2B5EF4-FFF2-40B4-BE49-F238E27FC236}">
                <a16:creationId xmlns:a16="http://schemas.microsoft.com/office/drawing/2014/main" id="{EAEEEAF8-97FE-4894-AF2D-538629DA7C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129" name="Rectangle 49">
            <a:extLst>
              <a:ext uri="{FF2B5EF4-FFF2-40B4-BE49-F238E27FC236}">
                <a16:creationId xmlns:a16="http://schemas.microsoft.com/office/drawing/2014/main" id="{9339C866-FE78-4B91-8175-987D77AF05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87D1968-F07F-40D4-B0DB-84921FA6C6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●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dvent Pro Medium"/>
              <a:buChar char="○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dvent Pro Medium"/>
              <a:buChar char="■"/>
              <a:defRPr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06361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1.png"/><Relationship Id="rId12" Type="http://schemas.openxmlformats.org/officeDocument/2006/relationships/slide" Target="slide2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21.xml"/><Relationship Id="rId11" Type="http://schemas.openxmlformats.org/officeDocument/2006/relationships/image" Target="../media/image23.gif"/><Relationship Id="rId5" Type="http://schemas.openxmlformats.org/officeDocument/2006/relationships/image" Target="../media/image20.gif"/><Relationship Id="rId10" Type="http://schemas.openxmlformats.org/officeDocument/2006/relationships/slide" Target="slide22.xml"/><Relationship Id="rId4" Type="http://schemas.openxmlformats.org/officeDocument/2006/relationships/slide" Target="slide23.xml"/><Relationship Id="rId9" Type="http://schemas.openxmlformats.org/officeDocument/2006/relationships/image" Target="../media/image22.gif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5.png"/><Relationship Id="rId5" Type="http://schemas.openxmlformats.org/officeDocument/2006/relationships/slide" Target="slide18.xml"/><Relationship Id="rId4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5.png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5.png"/><Relationship Id="rId4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5.png"/><Relationship Id="rId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D53C50-1713-456E-B629-D933E95544E6}"/>
              </a:ext>
            </a:extLst>
          </p:cNvPr>
          <p:cNvSpPr/>
          <p:nvPr/>
        </p:nvSpPr>
        <p:spPr>
          <a:xfrm>
            <a:off x="4539339" y="1086737"/>
            <a:ext cx="369026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 1: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MÔN: TOÁN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B6ADF-A6DD-4A0A-A4D9-9B8EE49432BD}"/>
              </a:ext>
            </a:extLst>
          </p:cNvPr>
          <p:cNvSpPr/>
          <p:nvPr/>
        </p:nvSpPr>
        <p:spPr>
          <a:xfrm>
            <a:off x="1280106" y="2850067"/>
            <a:ext cx="9823916" cy="17543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NHIỆT LIỆT CHÀO MỪNG</a:t>
            </a:r>
          </a:p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THẦY C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Ô VÀ CÁC BẠN HỌC SINH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52" y="4921173"/>
            <a:ext cx="1031580" cy="1031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81" y="4921173"/>
            <a:ext cx="996701" cy="9967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19" y="4921173"/>
            <a:ext cx="1031580" cy="10315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144" y="4956052"/>
            <a:ext cx="996701" cy="9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16"/>
    </mc:Choice>
    <mc:Fallback xmlns="">
      <p:transition spd="slow" advTm="1711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29CE173-A822-4A6E-BB13-15E7CA3AA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7" t="5273" r="667" b="-5273"/>
          <a:stretch/>
        </p:blipFill>
        <p:spPr bwMode="auto">
          <a:xfrm>
            <a:off x="5042200" y="411450"/>
            <a:ext cx="7060602" cy="638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Đường kết nối: Cong 23">
            <a:extLst>
              <a:ext uri="{FF2B5EF4-FFF2-40B4-BE49-F238E27FC236}">
                <a16:creationId xmlns:a16="http://schemas.microsoft.com/office/drawing/2014/main" id="{1F538B22-BE0C-4A65-9908-325CE7E7AF1F}"/>
              </a:ext>
            </a:extLst>
          </p:cNvPr>
          <p:cNvCxnSpPr>
            <a:cxnSpLocks/>
          </p:cNvCxnSpPr>
          <p:nvPr/>
        </p:nvCxnSpPr>
        <p:spPr>
          <a:xfrm rot="10800000" flipV="1">
            <a:off x="8214065" y="2242659"/>
            <a:ext cx="2334220" cy="2263063"/>
          </a:xfrm>
          <a:prstGeom prst="curvedConnector3">
            <a:avLst>
              <a:gd name="adj1" fmla="val 328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7CADC16C-589A-4D28-8082-3B3883FBF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377" y="2748010"/>
            <a:ext cx="71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4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5824" y="2748010"/>
            <a:ext cx="71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9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6015" y="2741669"/>
            <a:ext cx="713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&lt;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6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9397" y="-44773"/>
            <a:ext cx="3263920" cy="168251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4143BBC6-8EAA-421B-84ED-D9BDEF895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83" y="335106"/>
            <a:ext cx="8027908" cy="631784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199C0C4-CE15-4BC2-AB3A-F360F6037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2077" y="1991757"/>
            <a:ext cx="4219646" cy="30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2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11" b="63155"/>
          <a:stretch/>
        </p:blipFill>
        <p:spPr>
          <a:xfrm>
            <a:off x="1293540" y="477324"/>
            <a:ext cx="9604920" cy="5295973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4820475" y="8410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5253461" y="36648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2059055" y="430632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535213" y="108470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02276" y="29648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27415" y="462510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478757" y="444453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/>
              <a:t>5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9E0DBE1-6EDE-4845-9AA7-CAC372A62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88" t="36078" r="61141" b="54353"/>
          <a:stretch/>
        </p:blipFill>
        <p:spPr>
          <a:xfrm>
            <a:off x="4177990" y="5482576"/>
            <a:ext cx="4341543" cy="13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17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12" t="1513" r="-5901" b="55223"/>
          <a:stretch/>
        </p:blipFill>
        <p:spPr>
          <a:xfrm>
            <a:off x="1740001" y="286236"/>
            <a:ext cx="10020819" cy="6487937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784193" y="205709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3159313" y="39164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B8A9125-481D-452C-9D43-49A6ECF3D286}"/>
              </a:ext>
            </a:extLst>
          </p:cNvPr>
          <p:cNvSpPr txBox="1"/>
          <p:nvPr/>
        </p:nvSpPr>
        <p:spPr>
          <a:xfrm>
            <a:off x="9761229" y="36742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390687" y="28623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750411" y="16337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657548" y="240406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447695B-E938-4433-B933-CF358A087B61}"/>
              </a:ext>
            </a:extLst>
          </p:cNvPr>
          <p:cNvSpPr txBox="1"/>
          <p:nvPr/>
        </p:nvSpPr>
        <p:spPr>
          <a:xfrm>
            <a:off x="6665548" y="303914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81815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9" t="51818" r="48978" b="4554"/>
          <a:stretch/>
        </p:blipFill>
        <p:spPr>
          <a:xfrm>
            <a:off x="1631419" y="231598"/>
            <a:ext cx="9286419" cy="654257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3301700" y="43819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434772" y="156223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1789A8DF-0480-4E14-96AE-1B046F8E073C}"/>
              </a:ext>
            </a:extLst>
          </p:cNvPr>
          <p:cNvSpPr txBox="1"/>
          <p:nvPr/>
        </p:nvSpPr>
        <p:spPr>
          <a:xfrm>
            <a:off x="1984729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490932" y="37986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614886" y="711419"/>
            <a:ext cx="466285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6390687" y="4269209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9367852" y="4621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>
            <a:solidFill>
              <a:srgbClr val="0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09634" y="5543065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6965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38D8A008-9816-4892-A940-111384550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3" t="51361" r="-1849" b="4025"/>
          <a:stretch/>
        </p:blipFill>
        <p:spPr>
          <a:xfrm>
            <a:off x="1410413" y="136265"/>
            <a:ext cx="9604911" cy="669034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631E3C0-7C05-42E4-8A0E-C841B221F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275"/>
            <a:ext cx="3263920" cy="168251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8F525F6-0CB6-4484-A00E-C135A2E34321}"/>
              </a:ext>
            </a:extLst>
          </p:cNvPr>
          <p:cNvSpPr txBox="1"/>
          <p:nvPr/>
        </p:nvSpPr>
        <p:spPr>
          <a:xfrm>
            <a:off x="1915291" y="21148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325062C-7C57-46AD-BA42-9B79BEA59DA7}"/>
              </a:ext>
            </a:extLst>
          </p:cNvPr>
          <p:cNvSpPr txBox="1"/>
          <p:nvPr/>
        </p:nvSpPr>
        <p:spPr>
          <a:xfrm>
            <a:off x="5528323" y="55550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5D6C240-F8AF-41B1-9B40-DCB4647C23D6}"/>
              </a:ext>
            </a:extLst>
          </p:cNvPr>
          <p:cNvSpPr txBox="1"/>
          <p:nvPr/>
        </p:nvSpPr>
        <p:spPr>
          <a:xfrm>
            <a:off x="6750411" y="468945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4D00A11-0EA4-4B9F-A6B0-BE4CE672776B}"/>
              </a:ext>
            </a:extLst>
          </p:cNvPr>
          <p:cNvSpPr txBox="1"/>
          <p:nvPr/>
        </p:nvSpPr>
        <p:spPr>
          <a:xfrm>
            <a:off x="9486368" y="828044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6514C04-82D3-4812-A59D-71832645B5A3}"/>
              </a:ext>
            </a:extLst>
          </p:cNvPr>
          <p:cNvSpPr txBox="1"/>
          <p:nvPr/>
        </p:nvSpPr>
        <p:spPr>
          <a:xfrm>
            <a:off x="9956672" y="2894540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CB98F14-9337-461F-887A-26067B82961D}"/>
              </a:ext>
            </a:extLst>
          </p:cNvPr>
          <p:cNvSpPr txBox="1"/>
          <p:nvPr/>
        </p:nvSpPr>
        <p:spPr>
          <a:xfrm>
            <a:off x="6750411" y="4069057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94B11F4-95E6-4498-9B87-D5C6DDEDE9BA}"/>
              </a:ext>
            </a:extLst>
          </p:cNvPr>
          <p:cNvSpPr txBox="1"/>
          <p:nvPr/>
        </p:nvSpPr>
        <p:spPr>
          <a:xfrm>
            <a:off x="4237463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45DC6ED-3876-49D9-B135-81D282E0E1A0}"/>
              </a:ext>
            </a:extLst>
          </p:cNvPr>
          <p:cNvSpPr txBox="1"/>
          <p:nvPr/>
        </p:nvSpPr>
        <p:spPr>
          <a:xfrm>
            <a:off x="7215271" y="5543066"/>
            <a:ext cx="1129991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45EFC2D1-17E7-4070-B3A2-A948196FC350}"/>
              </a:ext>
            </a:extLst>
          </p:cNvPr>
          <p:cNvGrpSpPr/>
          <p:nvPr/>
        </p:nvGrpSpPr>
        <p:grpSpPr>
          <a:xfrm>
            <a:off x="5726367" y="5458643"/>
            <a:ext cx="1129991" cy="1231107"/>
            <a:chOff x="4282225" y="4157299"/>
            <a:chExt cx="847493" cy="923330"/>
          </a:xfrm>
        </p:grpSpPr>
        <p:sp>
          <p:nvSpPr>
            <p:cNvPr id="3" name="Hình Bầu dục 2">
              <a:extLst>
                <a:ext uri="{FF2B5EF4-FFF2-40B4-BE49-F238E27FC236}">
                  <a16:creationId xmlns:a16="http://schemas.microsoft.com/office/drawing/2014/main" id="{05849A4C-F5BD-4440-A6E6-F2300F01E31D}"/>
                </a:ext>
              </a:extLst>
            </p:cNvPr>
            <p:cNvSpPr/>
            <p:nvPr/>
          </p:nvSpPr>
          <p:spPr>
            <a:xfrm>
              <a:off x="4282225" y="4157299"/>
              <a:ext cx="847493" cy="92333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Google Shape;910;p35">
              <a:extLst>
                <a:ext uri="{FF2B5EF4-FFF2-40B4-BE49-F238E27FC236}">
                  <a16:creationId xmlns:a16="http://schemas.microsoft.com/office/drawing/2014/main" id="{96A40A87-18CD-4B96-97ED-CF514BB7F509}"/>
                </a:ext>
              </a:extLst>
            </p:cNvPr>
            <p:cNvPicPr preferRelativeResize="0"/>
            <p:nvPr/>
          </p:nvPicPr>
          <p:blipFill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 flipH="1">
              <a:off x="4336265" y="4241303"/>
              <a:ext cx="646773" cy="75532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6720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2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27F33E-BFC4-4181-8D6C-4D834F68C2E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37715" y="111745"/>
            <a:ext cx="7406544" cy="910671"/>
          </a:xfr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>
                <a:solidFill>
                  <a:srgbClr val="000000"/>
                </a:solidFill>
              </a:rPr>
              <a:t>Cho </a:t>
            </a:r>
            <a:r>
              <a:rPr lang="en-US" sz="2800" dirty="0" err="1">
                <a:solidFill>
                  <a:srgbClr val="000000"/>
                </a:solidFill>
              </a:rPr>
              <a:t>mỗi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xe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dê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trong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chuồng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ít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hơn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số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cỏ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DC9ADCE-CEE2-4509-A9A0-0A248A5CEC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425"/>
          <a:stretch/>
        </p:blipFill>
        <p:spPr>
          <a:xfrm>
            <a:off x="1" y="3572758"/>
            <a:ext cx="11078210" cy="3510249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5FA6E0-EDE7-4CB1-9570-5AF827BB0553}"/>
              </a:ext>
            </a:extLst>
          </p:cNvPr>
          <p:cNvSpPr txBox="1"/>
          <p:nvPr/>
        </p:nvSpPr>
        <p:spPr>
          <a:xfrm>
            <a:off x="3161247" y="5223332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7CB6634C-4946-4868-87B5-F0DE56260128}"/>
              </a:ext>
            </a:extLst>
          </p:cNvPr>
          <p:cNvSpPr txBox="1"/>
          <p:nvPr/>
        </p:nvSpPr>
        <p:spPr>
          <a:xfrm>
            <a:off x="8949241" y="5309003"/>
            <a:ext cx="51328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F55DA7-1919-42E9-82C2-83D470D459B6}"/>
              </a:ext>
            </a:extLst>
          </p:cNvPr>
          <p:cNvSpPr txBox="1"/>
          <p:nvPr/>
        </p:nvSpPr>
        <p:spPr>
          <a:xfrm>
            <a:off x="1494760" y="940002"/>
            <a:ext cx="476412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1ADD8AD6-FD13-41A8-9126-1DE51A6676CF}"/>
              </a:ext>
            </a:extLst>
          </p:cNvPr>
          <p:cNvSpPr txBox="1"/>
          <p:nvPr/>
        </p:nvSpPr>
        <p:spPr>
          <a:xfrm>
            <a:off x="10159917" y="905469"/>
            <a:ext cx="444610" cy="64119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" name="Google Shape;1774;p69">
            <a:extLst>
              <a:ext uri="{FF2B5EF4-FFF2-40B4-BE49-F238E27FC236}">
                <a16:creationId xmlns:a16="http://schemas.microsoft.com/office/drawing/2014/main" id="{07E6F1F9-C2C0-4628-B332-96C670231362}"/>
              </a:ext>
            </a:extLst>
          </p:cNvPr>
          <p:cNvGrpSpPr/>
          <p:nvPr/>
        </p:nvGrpSpPr>
        <p:grpSpPr>
          <a:xfrm>
            <a:off x="2347741" y="231592"/>
            <a:ext cx="433745" cy="698526"/>
            <a:chOff x="3032366" y="2223775"/>
            <a:chExt cx="505293" cy="946796"/>
          </a:xfrm>
        </p:grpSpPr>
        <p:sp>
          <p:nvSpPr>
            <p:cNvPr id="28" name="Google Shape;1775;p69">
              <a:extLst>
                <a:ext uri="{FF2B5EF4-FFF2-40B4-BE49-F238E27FC236}">
                  <a16:creationId xmlns:a16="http://schemas.microsoft.com/office/drawing/2014/main" id="{BC272EBD-899E-4673-8948-EE1263A05C4E}"/>
                </a:ext>
              </a:extLst>
            </p:cNvPr>
            <p:cNvSpPr/>
            <p:nvPr/>
          </p:nvSpPr>
          <p:spPr>
            <a:xfrm>
              <a:off x="3068437" y="2259817"/>
              <a:ext cx="433092" cy="874683"/>
            </a:xfrm>
            <a:custGeom>
              <a:avLst/>
              <a:gdLst/>
              <a:ahLst/>
              <a:cxnLst/>
              <a:rect l="l" t="t" r="r" b="b"/>
              <a:pathLst>
                <a:path w="29452" h="59482" extrusionOk="0">
                  <a:moveTo>
                    <a:pt x="14728" y="1"/>
                  </a:moveTo>
                  <a:cubicBezTo>
                    <a:pt x="0" y="1"/>
                    <a:pt x="0" y="12417"/>
                    <a:pt x="0" y="29742"/>
                  </a:cubicBezTo>
                  <a:cubicBezTo>
                    <a:pt x="0" y="47066"/>
                    <a:pt x="0" y="59481"/>
                    <a:pt x="14728" y="59481"/>
                  </a:cubicBezTo>
                  <a:cubicBezTo>
                    <a:pt x="29452" y="59481"/>
                    <a:pt x="29452" y="47066"/>
                    <a:pt x="29452" y="29742"/>
                  </a:cubicBezTo>
                  <a:cubicBezTo>
                    <a:pt x="29452" y="12417"/>
                    <a:pt x="29452" y="1"/>
                    <a:pt x="14728" y="1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76;p69">
              <a:extLst>
                <a:ext uri="{FF2B5EF4-FFF2-40B4-BE49-F238E27FC236}">
                  <a16:creationId xmlns:a16="http://schemas.microsoft.com/office/drawing/2014/main" id="{D277118F-60B1-48AA-8D21-0726F2B9CA6F}"/>
                </a:ext>
              </a:extLst>
            </p:cNvPr>
            <p:cNvSpPr/>
            <p:nvPr/>
          </p:nvSpPr>
          <p:spPr>
            <a:xfrm>
              <a:off x="3032366" y="2223775"/>
              <a:ext cx="505293" cy="946796"/>
            </a:xfrm>
            <a:custGeom>
              <a:avLst/>
              <a:gdLst/>
              <a:ahLst/>
              <a:cxnLst/>
              <a:rect l="l" t="t" r="r" b="b"/>
              <a:pathLst>
                <a:path w="34362" h="64386" extrusionOk="0">
                  <a:moveTo>
                    <a:pt x="17181" y="4910"/>
                  </a:moveTo>
                  <a:cubicBezTo>
                    <a:pt x="28929" y="4910"/>
                    <a:pt x="29452" y="13767"/>
                    <a:pt x="29452" y="32193"/>
                  </a:cubicBezTo>
                  <a:cubicBezTo>
                    <a:pt x="29452" y="50618"/>
                    <a:pt x="28929" y="59481"/>
                    <a:pt x="17181" y="59481"/>
                  </a:cubicBezTo>
                  <a:cubicBezTo>
                    <a:pt x="5433" y="59481"/>
                    <a:pt x="4910" y="50618"/>
                    <a:pt x="4910" y="32193"/>
                  </a:cubicBezTo>
                  <a:cubicBezTo>
                    <a:pt x="4910" y="13767"/>
                    <a:pt x="5433" y="4910"/>
                    <a:pt x="17181" y="4910"/>
                  </a:cubicBezTo>
                  <a:close/>
                  <a:moveTo>
                    <a:pt x="17181" y="0"/>
                  </a:moveTo>
                  <a:cubicBezTo>
                    <a:pt x="9308" y="0"/>
                    <a:pt x="4332" y="3275"/>
                    <a:pt x="1981" y="10019"/>
                  </a:cubicBezTo>
                  <a:cubicBezTo>
                    <a:pt x="1" y="15680"/>
                    <a:pt x="1" y="23335"/>
                    <a:pt x="1" y="32193"/>
                  </a:cubicBezTo>
                  <a:cubicBezTo>
                    <a:pt x="1" y="41056"/>
                    <a:pt x="1" y="48706"/>
                    <a:pt x="1981" y="54372"/>
                  </a:cubicBezTo>
                  <a:cubicBezTo>
                    <a:pt x="4332" y="61110"/>
                    <a:pt x="9308" y="64385"/>
                    <a:pt x="17181" y="64385"/>
                  </a:cubicBezTo>
                  <a:cubicBezTo>
                    <a:pt x="25054" y="64385"/>
                    <a:pt x="30025" y="61110"/>
                    <a:pt x="32383" y="54372"/>
                  </a:cubicBezTo>
                  <a:cubicBezTo>
                    <a:pt x="34362" y="48706"/>
                    <a:pt x="34362" y="41056"/>
                    <a:pt x="34362" y="32193"/>
                  </a:cubicBezTo>
                  <a:cubicBezTo>
                    <a:pt x="34362" y="23335"/>
                    <a:pt x="34362" y="15680"/>
                    <a:pt x="32383" y="10019"/>
                  </a:cubicBezTo>
                  <a:cubicBezTo>
                    <a:pt x="30025" y="3275"/>
                    <a:pt x="25054" y="0"/>
                    <a:pt x="17181" y="0"/>
                  </a:cubicBezTo>
                  <a:close/>
                </a:path>
              </a:pathLst>
            </a:custGeom>
            <a:solidFill>
              <a:srgbClr val="F59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77;p69">
              <a:extLst>
                <a:ext uri="{FF2B5EF4-FFF2-40B4-BE49-F238E27FC236}">
                  <a16:creationId xmlns:a16="http://schemas.microsoft.com/office/drawing/2014/main" id="{4893EAD3-10F3-4700-8775-935FF980D8B1}"/>
                </a:ext>
              </a:extLst>
            </p:cNvPr>
            <p:cNvSpPr/>
            <p:nvPr/>
          </p:nvSpPr>
          <p:spPr>
            <a:xfrm>
              <a:off x="3066393" y="2303800"/>
              <a:ext cx="388124" cy="786482"/>
            </a:xfrm>
            <a:custGeom>
              <a:avLst/>
              <a:gdLst/>
              <a:ahLst/>
              <a:cxnLst/>
              <a:rect l="l" t="t" r="r" b="b"/>
              <a:pathLst>
                <a:path w="26394" h="53484" extrusionOk="0">
                  <a:moveTo>
                    <a:pt x="10876" y="0"/>
                  </a:moveTo>
                  <a:cubicBezTo>
                    <a:pt x="10097" y="0"/>
                    <a:pt x="9400" y="143"/>
                    <a:pt x="8974" y="230"/>
                  </a:cubicBezTo>
                  <a:cubicBezTo>
                    <a:pt x="8479" y="330"/>
                    <a:pt x="6439" y="786"/>
                    <a:pt x="4554" y="2598"/>
                  </a:cubicBezTo>
                  <a:cubicBezTo>
                    <a:pt x="3170" y="3922"/>
                    <a:pt x="2480" y="5383"/>
                    <a:pt x="1969" y="6729"/>
                  </a:cubicBezTo>
                  <a:cubicBezTo>
                    <a:pt x="6" y="11888"/>
                    <a:pt x="1" y="16932"/>
                    <a:pt x="6" y="17954"/>
                  </a:cubicBezTo>
                  <a:cubicBezTo>
                    <a:pt x="61" y="26117"/>
                    <a:pt x="206" y="30076"/>
                    <a:pt x="3096" y="32961"/>
                  </a:cubicBezTo>
                  <a:cubicBezTo>
                    <a:pt x="4982" y="34847"/>
                    <a:pt x="8018" y="35807"/>
                    <a:pt x="12888" y="35807"/>
                  </a:cubicBezTo>
                  <a:lnTo>
                    <a:pt x="13305" y="35807"/>
                  </a:lnTo>
                  <a:cubicBezTo>
                    <a:pt x="13127" y="38421"/>
                    <a:pt x="12978" y="41039"/>
                    <a:pt x="12911" y="43659"/>
                  </a:cubicBezTo>
                  <a:cubicBezTo>
                    <a:pt x="12878" y="44748"/>
                    <a:pt x="12860" y="45838"/>
                    <a:pt x="12860" y="46928"/>
                  </a:cubicBezTo>
                  <a:cubicBezTo>
                    <a:pt x="12860" y="48106"/>
                    <a:pt x="12878" y="49307"/>
                    <a:pt x="13211" y="50436"/>
                  </a:cubicBezTo>
                  <a:cubicBezTo>
                    <a:pt x="13550" y="51565"/>
                    <a:pt x="14245" y="52638"/>
                    <a:pt x="15301" y="53172"/>
                  </a:cubicBezTo>
                  <a:cubicBezTo>
                    <a:pt x="15730" y="53388"/>
                    <a:pt x="16168" y="53484"/>
                    <a:pt x="16602" y="53484"/>
                  </a:cubicBezTo>
                  <a:cubicBezTo>
                    <a:pt x="18581" y="53484"/>
                    <a:pt x="20502" y="51504"/>
                    <a:pt x="21378" y="49936"/>
                  </a:cubicBezTo>
                  <a:cubicBezTo>
                    <a:pt x="22619" y="47717"/>
                    <a:pt x="22930" y="45099"/>
                    <a:pt x="23235" y="42625"/>
                  </a:cubicBezTo>
                  <a:cubicBezTo>
                    <a:pt x="23664" y="39150"/>
                    <a:pt x="23758" y="35652"/>
                    <a:pt x="23725" y="32155"/>
                  </a:cubicBezTo>
                  <a:cubicBezTo>
                    <a:pt x="26043" y="29625"/>
                    <a:pt x="26394" y="26417"/>
                    <a:pt x="24475" y="25322"/>
                  </a:cubicBezTo>
                  <a:cubicBezTo>
                    <a:pt x="24197" y="25160"/>
                    <a:pt x="23874" y="25065"/>
                    <a:pt x="23530" y="24999"/>
                  </a:cubicBezTo>
                  <a:cubicBezTo>
                    <a:pt x="23491" y="23864"/>
                    <a:pt x="23430" y="22670"/>
                    <a:pt x="22819" y="21713"/>
                  </a:cubicBezTo>
                  <a:cubicBezTo>
                    <a:pt x="22082" y="20564"/>
                    <a:pt x="20570" y="19995"/>
                    <a:pt x="19045" y="19995"/>
                  </a:cubicBezTo>
                  <a:cubicBezTo>
                    <a:pt x="17264" y="19995"/>
                    <a:pt x="15464" y="20769"/>
                    <a:pt x="14857" y="22296"/>
                  </a:cubicBezTo>
                  <a:cubicBezTo>
                    <a:pt x="14395" y="23459"/>
                    <a:pt x="14123" y="24738"/>
                    <a:pt x="13945" y="26055"/>
                  </a:cubicBezTo>
                  <a:cubicBezTo>
                    <a:pt x="13322" y="26006"/>
                    <a:pt x="12732" y="25878"/>
                    <a:pt x="12210" y="25616"/>
                  </a:cubicBezTo>
                  <a:cubicBezTo>
                    <a:pt x="11665" y="25355"/>
                    <a:pt x="10397" y="24532"/>
                    <a:pt x="10825" y="18950"/>
                  </a:cubicBezTo>
                  <a:cubicBezTo>
                    <a:pt x="11248" y="13429"/>
                    <a:pt x="13044" y="7091"/>
                    <a:pt x="13166" y="6657"/>
                  </a:cubicBezTo>
                  <a:cubicBezTo>
                    <a:pt x="14028" y="3666"/>
                    <a:pt x="14579" y="2226"/>
                    <a:pt x="14084" y="1353"/>
                  </a:cubicBezTo>
                  <a:cubicBezTo>
                    <a:pt x="13928" y="1092"/>
                    <a:pt x="13717" y="953"/>
                    <a:pt x="13533" y="813"/>
                  </a:cubicBezTo>
                  <a:cubicBezTo>
                    <a:pt x="12722" y="179"/>
                    <a:pt x="11748" y="0"/>
                    <a:pt x="10876" y="0"/>
                  </a:cubicBezTo>
                  <a:close/>
                </a:path>
              </a:pathLst>
            </a:custGeom>
            <a:solidFill>
              <a:srgbClr val="F065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78;p69">
              <a:extLst>
                <a:ext uri="{FF2B5EF4-FFF2-40B4-BE49-F238E27FC236}">
                  <a16:creationId xmlns:a16="http://schemas.microsoft.com/office/drawing/2014/main" id="{AE149F22-F8BE-4AD7-9EDF-D4F9F20E4938}"/>
                </a:ext>
              </a:extLst>
            </p:cNvPr>
            <p:cNvSpPr/>
            <p:nvPr/>
          </p:nvSpPr>
          <p:spPr>
            <a:xfrm>
              <a:off x="3084774" y="2285286"/>
              <a:ext cx="402432" cy="807775"/>
            </a:xfrm>
            <a:custGeom>
              <a:avLst/>
              <a:gdLst/>
              <a:ahLst/>
              <a:cxnLst/>
              <a:rect l="l" t="t" r="r" b="b"/>
              <a:pathLst>
                <a:path w="27367" h="54932" extrusionOk="0">
                  <a:moveTo>
                    <a:pt x="11594" y="1441"/>
                  </a:moveTo>
                  <a:cubicBezTo>
                    <a:pt x="12343" y="1441"/>
                    <a:pt x="13159" y="1589"/>
                    <a:pt x="13812" y="2100"/>
                  </a:cubicBezTo>
                  <a:lnTo>
                    <a:pt x="13907" y="2172"/>
                  </a:lnTo>
                  <a:cubicBezTo>
                    <a:pt x="14046" y="2279"/>
                    <a:pt x="14130" y="2339"/>
                    <a:pt x="14179" y="2433"/>
                  </a:cubicBezTo>
                  <a:cubicBezTo>
                    <a:pt x="14451" y="2912"/>
                    <a:pt x="14096" y="4129"/>
                    <a:pt x="13550" y="5981"/>
                  </a:cubicBezTo>
                  <a:cubicBezTo>
                    <a:pt x="13440" y="6348"/>
                    <a:pt x="13322" y="6749"/>
                    <a:pt x="13201" y="7182"/>
                  </a:cubicBezTo>
                  <a:cubicBezTo>
                    <a:pt x="13122" y="7455"/>
                    <a:pt x="11266" y="13971"/>
                    <a:pt x="10832" y="19619"/>
                  </a:cubicBezTo>
                  <a:cubicBezTo>
                    <a:pt x="10404" y="25223"/>
                    <a:pt x="11644" y="26509"/>
                    <a:pt x="12616" y="26986"/>
                  </a:cubicBezTo>
                  <a:cubicBezTo>
                    <a:pt x="13178" y="27265"/>
                    <a:pt x="13829" y="27432"/>
                    <a:pt x="14607" y="27492"/>
                  </a:cubicBezTo>
                  <a:cubicBezTo>
                    <a:pt x="14629" y="27494"/>
                    <a:pt x="14650" y="27495"/>
                    <a:pt x="14671" y="27495"/>
                  </a:cubicBezTo>
                  <a:cubicBezTo>
                    <a:pt x="15027" y="27495"/>
                    <a:pt x="15333" y="27232"/>
                    <a:pt x="15380" y="26875"/>
                  </a:cubicBezTo>
                  <a:cubicBezTo>
                    <a:pt x="15575" y="25441"/>
                    <a:pt x="15864" y="24268"/>
                    <a:pt x="16253" y="23289"/>
                  </a:cubicBezTo>
                  <a:cubicBezTo>
                    <a:pt x="16720" y="22110"/>
                    <a:pt x="18110" y="21571"/>
                    <a:pt x="19255" y="21460"/>
                  </a:cubicBezTo>
                  <a:cubicBezTo>
                    <a:pt x="19431" y="21444"/>
                    <a:pt x="19605" y="21436"/>
                    <a:pt x="19777" y="21436"/>
                  </a:cubicBezTo>
                  <a:cubicBezTo>
                    <a:pt x="21157" y="21436"/>
                    <a:pt x="22387" y="21961"/>
                    <a:pt x="22937" y="22822"/>
                  </a:cubicBezTo>
                  <a:cubicBezTo>
                    <a:pt x="23425" y="23584"/>
                    <a:pt x="23497" y="24556"/>
                    <a:pt x="23537" y="25747"/>
                  </a:cubicBezTo>
                  <a:cubicBezTo>
                    <a:pt x="23553" y="26086"/>
                    <a:pt x="23792" y="26364"/>
                    <a:pt x="24126" y="26431"/>
                  </a:cubicBezTo>
                  <a:cubicBezTo>
                    <a:pt x="24426" y="26486"/>
                    <a:pt x="24665" y="26565"/>
                    <a:pt x="24843" y="26670"/>
                  </a:cubicBezTo>
                  <a:cubicBezTo>
                    <a:pt x="25311" y="26932"/>
                    <a:pt x="25593" y="27381"/>
                    <a:pt x="25688" y="27992"/>
                  </a:cubicBezTo>
                  <a:cubicBezTo>
                    <a:pt x="25888" y="29277"/>
                    <a:pt x="25193" y="31001"/>
                    <a:pt x="23920" y="32391"/>
                  </a:cubicBezTo>
                  <a:cubicBezTo>
                    <a:pt x="23797" y="32524"/>
                    <a:pt x="23731" y="32703"/>
                    <a:pt x="23731" y="32886"/>
                  </a:cubicBezTo>
                  <a:cubicBezTo>
                    <a:pt x="23771" y="36966"/>
                    <a:pt x="23620" y="40258"/>
                    <a:pt x="23248" y="43255"/>
                  </a:cubicBezTo>
                  <a:lnTo>
                    <a:pt x="23237" y="43350"/>
                  </a:lnTo>
                  <a:cubicBezTo>
                    <a:pt x="22937" y="45757"/>
                    <a:pt x="22630" y="48242"/>
                    <a:pt x="21479" y="50305"/>
                  </a:cubicBezTo>
                  <a:cubicBezTo>
                    <a:pt x="20669" y="51754"/>
                    <a:pt x="18937" y="53477"/>
                    <a:pt x="17308" y="53477"/>
                  </a:cubicBezTo>
                  <a:cubicBezTo>
                    <a:pt x="16981" y="53477"/>
                    <a:pt x="16658" y="53408"/>
                    <a:pt x="16347" y="53253"/>
                  </a:cubicBezTo>
                  <a:cubicBezTo>
                    <a:pt x="15569" y="52858"/>
                    <a:pt x="14941" y="52024"/>
                    <a:pt x="14623" y="50956"/>
                  </a:cubicBezTo>
                  <a:cubicBezTo>
                    <a:pt x="14323" y="49943"/>
                    <a:pt x="14302" y="48860"/>
                    <a:pt x="14307" y="47653"/>
                  </a:cubicBezTo>
                  <a:cubicBezTo>
                    <a:pt x="14307" y="46602"/>
                    <a:pt x="14323" y="45506"/>
                    <a:pt x="14351" y="44395"/>
                  </a:cubicBezTo>
                  <a:cubicBezTo>
                    <a:pt x="14412" y="42121"/>
                    <a:pt x="14535" y="39708"/>
                    <a:pt x="14746" y="36578"/>
                  </a:cubicBezTo>
                  <a:cubicBezTo>
                    <a:pt x="14763" y="36378"/>
                    <a:pt x="14690" y="36183"/>
                    <a:pt x="14551" y="36039"/>
                  </a:cubicBezTo>
                  <a:cubicBezTo>
                    <a:pt x="14418" y="35893"/>
                    <a:pt x="14230" y="35811"/>
                    <a:pt x="14030" y="35811"/>
                  </a:cubicBezTo>
                  <a:lnTo>
                    <a:pt x="13617" y="35811"/>
                  </a:lnTo>
                  <a:cubicBezTo>
                    <a:pt x="9075" y="35811"/>
                    <a:pt x="6129" y="34971"/>
                    <a:pt x="4327" y="33175"/>
                  </a:cubicBezTo>
                  <a:cubicBezTo>
                    <a:pt x="1641" y="30489"/>
                    <a:pt x="1502" y="26786"/>
                    <a:pt x="1446" y="18674"/>
                  </a:cubicBezTo>
                  <a:cubicBezTo>
                    <a:pt x="1435" y="16924"/>
                    <a:pt x="1602" y="12341"/>
                    <a:pt x="3365" y="7710"/>
                  </a:cubicBezTo>
                  <a:cubicBezTo>
                    <a:pt x="3855" y="6431"/>
                    <a:pt x="4482" y="5081"/>
                    <a:pt x="5778" y="3834"/>
                  </a:cubicBezTo>
                  <a:cubicBezTo>
                    <a:pt x="7402" y="2284"/>
                    <a:pt x="9159" y="1794"/>
                    <a:pt x="9842" y="1655"/>
                  </a:cubicBezTo>
                  <a:cubicBezTo>
                    <a:pt x="10235" y="1574"/>
                    <a:pt x="10884" y="1441"/>
                    <a:pt x="11594" y="1441"/>
                  </a:cubicBezTo>
                  <a:close/>
                  <a:moveTo>
                    <a:pt x="11607" y="0"/>
                  </a:moveTo>
                  <a:cubicBezTo>
                    <a:pt x="10763" y="0"/>
                    <a:pt x="10020" y="151"/>
                    <a:pt x="9559" y="244"/>
                  </a:cubicBezTo>
                  <a:cubicBezTo>
                    <a:pt x="8752" y="410"/>
                    <a:pt x="6678" y="983"/>
                    <a:pt x="4782" y="2800"/>
                  </a:cubicBezTo>
                  <a:cubicBezTo>
                    <a:pt x="3276" y="4240"/>
                    <a:pt x="2542" y="5831"/>
                    <a:pt x="2020" y="7198"/>
                  </a:cubicBezTo>
                  <a:cubicBezTo>
                    <a:pt x="173" y="12058"/>
                    <a:pt x="1" y="16850"/>
                    <a:pt x="12" y="18685"/>
                  </a:cubicBezTo>
                  <a:cubicBezTo>
                    <a:pt x="68" y="26986"/>
                    <a:pt x="229" y="31112"/>
                    <a:pt x="3309" y="34192"/>
                  </a:cubicBezTo>
                  <a:cubicBezTo>
                    <a:pt x="5344" y="36227"/>
                    <a:pt x="8513" y="37200"/>
                    <a:pt x="13262" y="37245"/>
                  </a:cubicBezTo>
                  <a:cubicBezTo>
                    <a:pt x="13078" y="40035"/>
                    <a:pt x="12967" y="42254"/>
                    <a:pt x="12911" y="44361"/>
                  </a:cubicBezTo>
                  <a:cubicBezTo>
                    <a:pt x="12883" y="45485"/>
                    <a:pt x="12867" y="46591"/>
                    <a:pt x="12867" y="47653"/>
                  </a:cubicBezTo>
                  <a:cubicBezTo>
                    <a:pt x="12867" y="48926"/>
                    <a:pt x="12895" y="50171"/>
                    <a:pt x="13250" y="51362"/>
                  </a:cubicBezTo>
                  <a:cubicBezTo>
                    <a:pt x="13679" y="52807"/>
                    <a:pt x="14574" y="53964"/>
                    <a:pt x="15703" y="54536"/>
                  </a:cubicBezTo>
                  <a:cubicBezTo>
                    <a:pt x="16247" y="54808"/>
                    <a:pt x="16798" y="54931"/>
                    <a:pt x="17337" y="54931"/>
                  </a:cubicBezTo>
                  <a:cubicBezTo>
                    <a:pt x="19645" y="54931"/>
                    <a:pt x="21769" y="52735"/>
                    <a:pt x="22736" y="51005"/>
                  </a:cubicBezTo>
                  <a:cubicBezTo>
                    <a:pt x="24025" y="48698"/>
                    <a:pt x="24348" y="46068"/>
                    <a:pt x="24665" y="43527"/>
                  </a:cubicBezTo>
                  <a:lnTo>
                    <a:pt x="24677" y="43433"/>
                  </a:lnTo>
                  <a:cubicBezTo>
                    <a:pt x="25044" y="40442"/>
                    <a:pt x="25205" y="37166"/>
                    <a:pt x="25172" y="33147"/>
                  </a:cubicBezTo>
                  <a:cubicBezTo>
                    <a:pt x="26628" y="31462"/>
                    <a:pt x="27367" y="29427"/>
                    <a:pt x="27107" y="27771"/>
                  </a:cubicBezTo>
                  <a:cubicBezTo>
                    <a:pt x="26950" y="26737"/>
                    <a:pt x="26399" y="25903"/>
                    <a:pt x="25555" y="25418"/>
                  </a:cubicBezTo>
                  <a:cubicBezTo>
                    <a:pt x="25372" y="25313"/>
                    <a:pt x="25177" y="25230"/>
                    <a:pt x="24954" y="25157"/>
                  </a:cubicBezTo>
                  <a:cubicBezTo>
                    <a:pt x="24905" y="24156"/>
                    <a:pt x="24771" y="23016"/>
                    <a:pt x="24148" y="22044"/>
                  </a:cubicBezTo>
                  <a:cubicBezTo>
                    <a:pt x="23327" y="20765"/>
                    <a:pt x="21661" y="19999"/>
                    <a:pt x="19786" y="19999"/>
                  </a:cubicBezTo>
                  <a:cubicBezTo>
                    <a:pt x="19565" y="19999"/>
                    <a:pt x="19342" y="20010"/>
                    <a:pt x="19116" y="20031"/>
                  </a:cubicBezTo>
                  <a:cubicBezTo>
                    <a:pt x="17087" y="20226"/>
                    <a:pt x="15519" y="21243"/>
                    <a:pt x="14913" y="22755"/>
                  </a:cubicBezTo>
                  <a:cubicBezTo>
                    <a:pt x="14551" y="23673"/>
                    <a:pt x="14268" y="24730"/>
                    <a:pt x="14063" y="25969"/>
                  </a:cubicBezTo>
                  <a:cubicBezTo>
                    <a:pt x="13756" y="25903"/>
                    <a:pt x="13489" y="25813"/>
                    <a:pt x="13250" y="25697"/>
                  </a:cubicBezTo>
                  <a:cubicBezTo>
                    <a:pt x="12355" y="25257"/>
                    <a:pt x="12005" y="23134"/>
                    <a:pt x="12267" y="19726"/>
                  </a:cubicBezTo>
                  <a:cubicBezTo>
                    <a:pt x="12683" y="14227"/>
                    <a:pt x="14507" y="7850"/>
                    <a:pt x="14579" y="7576"/>
                  </a:cubicBezTo>
                  <a:cubicBezTo>
                    <a:pt x="14707" y="7149"/>
                    <a:pt x="14823" y="6754"/>
                    <a:pt x="14930" y="6387"/>
                  </a:cubicBezTo>
                  <a:cubicBezTo>
                    <a:pt x="15647" y="3952"/>
                    <a:pt x="16003" y="2728"/>
                    <a:pt x="15431" y="1722"/>
                  </a:cubicBezTo>
                  <a:cubicBezTo>
                    <a:pt x="15230" y="1366"/>
                    <a:pt x="14969" y="1166"/>
                    <a:pt x="14774" y="1021"/>
                  </a:cubicBezTo>
                  <a:lnTo>
                    <a:pt x="14697" y="965"/>
                  </a:lnTo>
                  <a:cubicBezTo>
                    <a:pt x="13727" y="209"/>
                    <a:pt x="12598" y="0"/>
                    <a:pt x="11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779;p69">
              <a:extLst>
                <a:ext uri="{FF2B5EF4-FFF2-40B4-BE49-F238E27FC236}">
                  <a16:creationId xmlns:a16="http://schemas.microsoft.com/office/drawing/2014/main" id="{5FFED03C-4E9C-48B7-BBED-4A233BDD7BCB}"/>
                </a:ext>
              </a:extLst>
            </p:cNvPr>
            <p:cNvSpPr/>
            <p:nvPr/>
          </p:nvSpPr>
          <p:spPr>
            <a:xfrm>
              <a:off x="3355405" y="2617134"/>
              <a:ext cx="67952" cy="98685"/>
            </a:xfrm>
            <a:custGeom>
              <a:avLst/>
              <a:gdLst/>
              <a:ahLst/>
              <a:cxnLst/>
              <a:rect l="l" t="t" r="r" b="b"/>
              <a:pathLst>
                <a:path w="4621" h="6711" extrusionOk="0">
                  <a:moveTo>
                    <a:pt x="819" y="1"/>
                  </a:moveTo>
                  <a:cubicBezTo>
                    <a:pt x="546" y="1"/>
                    <a:pt x="286" y="158"/>
                    <a:pt x="168" y="421"/>
                  </a:cubicBezTo>
                  <a:cubicBezTo>
                    <a:pt x="1" y="783"/>
                    <a:pt x="156" y="1206"/>
                    <a:pt x="517" y="1373"/>
                  </a:cubicBezTo>
                  <a:cubicBezTo>
                    <a:pt x="2131" y="2107"/>
                    <a:pt x="3053" y="4098"/>
                    <a:pt x="2575" y="5799"/>
                  </a:cubicBezTo>
                  <a:cubicBezTo>
                    <a:pt x="2470" y="6182"/>
                    <a:pt x="2691" y="6577"/>
                    <a:pt x="3075" y="6682"/>
                  </a:cubicBezTo>
                  <a:cubicBezTo>
                    <a:pt x="3137" y="6705"/>
                    <a:pt x="3204" y="6710"/>
                    <a:pt x="3270" y="6710"/>
                  </a:cubicBezTo>
                  <a:cubicBezTo>
                    <a:pt x="3581" y="6710"/>
                    <a:pt x="3871" y="6505"/>
                    <a:pt x="3959" y="6187"/>
                  </a:cubicBezTo>
                  <a:cubicBezTo>
                    <a:pt x="4621" y="3831"/>
                    <a:pt x="3342" y="1083"/>
                    <a:pt x="1118" y="66"/>
                  </a:cubicBezTo>
                  <a:cubicBezTo>
                    <a:pt x="1021" y="22"/>
                    <a:pt x="919" y="1"/>
                    <a:pt x="8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780;p69">
              <a:extLst>
                <a:ext uri="{FF2B5EF4-FFF2-40B4-BE49-F238E27FC236}">
                  <a16:creationId xmlns:a16="http://schemas.microsoft.com/office/drawing/2014/main" id="{E9E81554-383C-401C-95AB-5AA4FF9825B0}"/>
                </a:ext>
              </a:extLst>
            </p:cNvPr>
            <p:cNvSpPr/>
            <p:nvPr/>
          </p:nvSpPr>
          <p:spPr>
            <a:xfrm>
              <a:off x="3205708" y="2322799"/>
              <a:ext cx="72937" cy="56011"/>
            </a:xfrm>
            <a:custGeom>
              <a:avLst/>
              <a:gdLst/>
              <a:ahLst/>
              <a:cxnLst/>
              <a:rect l="l" t="t" r="r" b="b"/>
              <a:pathLst>
                <a:path w="4960" h="3809" extrusionOk="0">
                  <a:moveTo>
                    <a:pt x="1419" y="1"/>
                  </a:moveTo>
                  <a:cubicBezTo>
                    <a:pt x="1146" y="1"/>
                    <a:pt x="875" y="35"/>
                    <a:pt x="612" y="105"/>
                  </a:cubicBezTo>
                  <a:cubicBezTo>
                    <a:pt x="228" y="205"/>
                    <a:pt x="1" y="600"/>
                    <a:pt x="106" y="983"/>
                  </a:cubicBezTo>
                  <a:cubicBezTo>
                    <a:pt x="190" y="1306"/>
                    <a:pt x="483" y="1519"/>
                    <a:pt x="802" y="1519"/>
                  </a:cubicBezTo>
                  <a:cubicBezTo>
                    <a:pt x="862" y="1519"/>
                    <a:pt x="923" y="1512"/>
                    <a:pt x="984" y="1496"/>
                  </a:cubicBezTo>
                  <a:cubicBezTo>
                    <a:pt x="1126" y="1457"/>
                    <a:pt x="1274" y="1438"/>
                    <a:pt x="1423" y="1438"/>
                  </a:cubicBezTo>
                  <a:cubicBezTo>
                    <a:pt x="1814" y="1438"/>
                    <a:pt x="2220" y="1567"/>
                    <a:pt x="2586" y="1812"/>
                  </a:cubicBezTo>
                  <a:cubicBezTo>
                    <a:pt x="3091" y="2156"/>
                    <a:pt x="3420" y="2651"/>
                    <a:pt x="3481" y="3174"/>
                  </a:cubicBezTo>
                  <a:cubicBezTo>
                    <a:pt x="3530" y="3541"/>
                    <a:pt x="3837" y="3808"/>
                    <a:pt x="4198" y="3808"/>
                  </a:cubicBezTo>
                  <a:cubicBezTo>
                    <a:pt x="4226" y="3808"/>
                    <a:pt x="4254" y="3808"/>
                    <a:pt x="4287" y="3803"/>
                  </a:cubicBezTo>
                  <a:cubicBezTo>
                    <a:pt x="4682" y="3752"/>
                    <a:pt x="4959" y="3397"/>
                    <a:pt x="4910" y="3002"/>
                  </a:cubicBezTo>
                  <a:cubicBezTo>
                    <a:pt x="4793" y="2063"/>
                    <a:pt x="4243" y="1195"/>
                    <a:pt x="3392" y="622"/>
                  </a:cubicBezTo>
                  <a:cubicBezTo>
                    <a:pt x="2786" y="213"/>
                    <a:pt x="2097" y="1"/>
                    <a:pt x="14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37" name="Đường kết nối Mũi tên Thẳng 36">
            <a:extLst>
              <a:ext uri="{FF2B5EF4-FFF2-40B4-BE49-F238E27FC236}">
                <a16:creationId xmlns:a16="http://schemas.microsoft.com/office/drawing/2014/main" id="{F712B4EA-75D0-4518-B2AF-909D78AE16C4}"/>
              </a:ext>
            </a:extLst>
          </p:cNvPr>
          <p:cNvCxnSpPr>
            <a:cxnSpLocks/>
          </p:cNvCxnSpPr>
          <p:nvPr/>
        </p:nvCxnSpPr>
        <p:spPr>
          <a:xfrm>
            <a:off x="4378737" y="3283015"/>
            <a:ext cx="3351193" cy="1113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:a16="http://schemas.microsoft.com/office/drawing/2014/main" id="{F9EA84C3-9607-4542-987C-2531F5970082}"/>
              </a:ext>
            </a:extLst>
          </p:cNvPr>
          <p:cNvCxnSpPr>
            <a:cxnSpLocks/>
          </p:cNvCxnSpPr>
          <p:nvPr/>
        </p:nvCxnSpPr>
        <p:spPr>
          <a:xfrm flipH="1">
            <a:off x="4268003" y="3049944"/>
            <a:ext cx="3461927" cy="15421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Hình ảnh 13">
            <a:extLst>
              <a:ext uri="{FF2B5EF4-FFF2-40B4-BE49-F238E27FC236}">
                <a16:creationId xmlns:a16="http://schemas.microsoft.com/office/drawing/2014/main" id="{FAAC7CCF-A55A-4A87-B042-7225888D9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63320" b="25508"/>
          <a:stretch/>
        </p:blipFill>
        <p:spPr>
          <a:xfrm>
            <a:off x="0" y="-100062"/>
            <a:ext cx="1197205" cy="1253339"/>
          </a:xfrm>
          <a:prstGeom prst="rect">
            <a:avLst/>
          </a:prstGeom>
        </p:spPr>
      </p:pic>
      <p:pic>
        <p:nvPicPr>
          <p:cNvPr id="36" name="Hình ảnh 35">
            <a:extLst>
              <a:ext uri="{FF2B5EF4-FFF2-40B4-BE49-F238E27FC236}">
                <a16:creationId xmlns:a16="http://schemas.microsoft.com/office/drawing/2014/main" id="{8B1F27A9-6ECA-4AC2-99DD-0D00E5BFCE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35" t="3102" r="4407" b="59370"/>
          <a:stretch/>
        </p:blipFill>
        <p:spPr>
          <a:xfrm>
            <a:off x="6334335" y="957126"/>
            <a:ext cx="6063144" cy="2915533"/>
          </a:xfrm>
          <a:prstGeom prst="rect">
            <a:avLst/>
          </a:prstGeom>
        </p:spPr>
      </p:pic>
      <p:pic>
        <p:nvPicPr>
          <p:cNvPr id="35" name="Hình ảnh 34">
            <a:extLst>
              <a:ext uri="{FF2B5EF4-FFF2-40B4-BE49-F238E27FC236}">
                <a16:creationId xmlns:a16="http://schemas.microsoft.com/office/drawing/2014/main" id="{EC956943-B28B-4320-B1F1-B921FB0F2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16" t="3148" r="56258" b="59324"/>
          <a:stretch/>
        </p:blipFill>
        <p:spPr>
          <a:xfrm>
            <a:off x="-1143776" y="1173678"/>
            <a:ext cx="5753484" cy="2904454"/>
          </a:xfrm>
          <a:prstGeom prst="rect">
            <a:avLst/>
          </a:prstGeom>
        </p:spPr>
      </p:pic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5A3BFBB4-C467-4144-AC59-BEF5989C626E}"/>
              </a:ext>
            </a:extLst>
          </p:cNvPr>
          <p:cNvSpPr txBox="1"/>
          <p:nvPr/>
        </p:nvSpPr>
        <p:spPr>
          <a:xfrm>
            <a:off x="5029144" y="1325089"/>
            <a:ext cx="2223686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1 &lt; 2 </a:t>
            </a:r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63284008-BA82-4BFA-999F-6FF512454730}"/>
              </a:ext>
            </a:extLst>
          </p:cNvPr>
          <p:cNvSpPr txBox="1"/>
          <p:nvPr/>
        </p:nvSpPr>
        <p:spPr>
          <a:xfrm>
            <a:off x="4999993" y="2377178"/>
            <a:ext cx="225283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2 &lt; 3 </a:t>
            </a:r>
          </a:p>
        </p:txBody>
      </p:sp>
    </p:spTree>
    <p:extLst>
      <p:ext uri="{BB962C8B-B14F-4D97-AF65-F5344CB8AC3E}">
        <p14:creationId xmlns:p14="http://schemas.microsoft.com/office/powerpoint/2010/main" val="529247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5509 L 2.5E-6 0.05532 C 0.11054 0.01319 -0.02175 0.06574 0.2026 -0.05347 C 0.27995 -0.09421 0.3306 -0.11366 0.40924 -0.13194 C 0.4263 -0.13565 0.44297 -0.13542 0.46002 -0.13773 C 0.47955 -0.13634 0.49922 -0.14097 0.51836 -0.13518 C 0.52083 -0.13403 0.51888 -0.12384 0.51966 -0.11852 C 0.5207 -0.10972 0.52187 -0.10208 0.5233 -0.09398 C 0.52864 -0.06643 0.52591 -0.07361 0.53854 -0.06713 C 0.54909 -0.04444 0.53698 -0.06898 0.5526 -0.04306 C 0.55586 -0.03657 0.56015 -0.02407 0.56276 -0.01782 C 0.5806 0.02292 0.56432 -0.01389 0.57656 0.0088 C 0.57877 0.01319 0.58086 0.01736 0.58294 0.02222 C 0.58476 0.02685 0.58594 0.03194 0.58789 0.03588 C 0.58906 0.03796 0.59036 0.03796 0.59192 0.03843 C 0.5944 0.04375 0.597 0.04954 0.59948 0.05509 C 0.60026 0.05741 0.60065 0.06111 0.60195 0.06273 C 0.60325 0.06551 0.60547 0.06644 0.60703 0.06829 C 0.60742 0.06898 0.60794 0.07037 0.60859 0.07153 L 0.60859 0.07199 L 0.60859 0.07153 " pathEditMode="relative" rAng="0" ptsTypes="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30" y="-88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-0.62109 0.1034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-1000" r="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8A6509-8C90-4FA5-8BEA-A0D4B23D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171" y="4135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QUÀ BÍ MẬT</a:t>
            </a:r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C4521D86-4723-4321-9F17-A394CF719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t="17399" r="10268" b="17309"/>
          <a:stretch/>
        </p:blipFill>
        <p:spPr>
          <a:xfrm>
            <a:off x="4661451" y="1739142"/>
            <a:ext cx="2832653" cy="2303271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9C9AF84-137D-4E3D-A917-1E196694F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92" y="3886200"/>
            <a:ext cx="4726359" cy="21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4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Hình ảnh 26">
            <a:hlinkClick r:id="rId4" action="ppaction://hlinksldjump"/>
            <a:extLst>
              <a:ext uri="{FF2B5EF4-FFF2-40B4-BE49-F238E27FC236}">
                <a16:creationId xmlns:a16="http://schemas.microsoft.com/office/drawing/2014/main" id="{A474D875-05F5-4D05-B1FF-BBC130019B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8" t="31739" r="23217" b="8522"/>
          <a:stretch/>
        </p:blipFill>
        <p:spPr>
          <a:xfrm rot="20881667">
            <a:off x="934976" y="2613239"/>
            <a:ext cx="1855945" cy="2114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Hình ảnh 28">
            <a:hlinkClick r:id="rId6" action="ppaction://hlinksldjump"/>
            <a:extLst>
              <a:ext uri="{FF2B5EF4-FFF2-40B4-BE49-F238E27FC236}">
                <a16:creationId xmlns:a16="http://schemas.microsoft.com/office/drawing/2014/main" id="{429E7ECD-48AC-4683-8250-F1EEBEE61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61" y="4498815"/>
            <a:ext cx="1991479" cy="1991479"/>
          </a:xfrm>
          <a:prstGeom prst="rect">
            <a:avLst/>
          </a:prstGeom>
        </p:spPr>
      </p:pic>
      <p:pic>
        <p:nvPicPr>
          <p:cNvPr id="33" name="Hình ảnh 32">
            <a:hlinkClick r:id="rId8" action="ppaction://hlinksldjump"/>
            <a:extLst>
              <a:ext uri="{FF2B5EF4-FFF2-40B4-BE49-F238E27FC236}">
                <a16:creationId xmlns:a16="http://schemas.microsoft.com/office/drawing/2014/main" id="{ED420A72-4610-4A6F-85CF-8C65936975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2" t="35373" r="31782" b="14018"/>
          <a:stretch/>
        </p:blipFill>
        <p:spPr>
          <a:xfrm rot="877530">
            <a:off x="9015719" y="3449546"/>
            <a:ext cx="1918253" cy="2098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Hình ảnh 36">
            <a:hlinkClick r:id="rId10" action="ppaction://hlinksldjump"/>
            <a:extLst>
              <a:ext uri="{FF2B5EF4-FFF2-40B4-BE49-F238E27FC236}">
                <a16:creationId xmlns:a16="http://schemas.microsoft.com/office/drawing/2014/main" id="{ED8151EC-4187-45A4-B658-48DB11409E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785">
            <a:off x="8164998" y="-49933"/>
            <a:ext cx="2782956" cy="2782956"/>
          </a:xfrm>
          <a:prstGeom prst="rect">
            <a:avLst/>
          </a:prstGeom>
        </p:spPr>
      </p:pic>
      <p:pic>
        <p:nvPicPr>
          <p:cNvPr id="1030" name="Picture 6" descr="Gift box PNG">
            <a:hlinkClick r:id="rId12" action="ppaction://hlinksldjump"/>
            <a:extLst>
              <a:ext uri="{FF2B5EF4-FFF2-40B4-BE49-F238E27FC236}">
                <a16:creationId xmlns:a16="http://schemas.microsoft.com/office/drawing/2014/main" id="{82A15E46-917A-4B54-9D69-26F0CBCE8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48" y="614773"/>
            <a:ext cx="2149283" cy="22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856D776D-B421-45B2-8C9A-8192D1F7EE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619265" y="854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320863" y="1904637"/>
            <a:ext cx="5550276" cy="113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2          3</a:t>
            </a:r>
          </a:p>
        </p:txBody>
      </p:sp>
      <p:sp>
        <p:nvSpPr>
          <p:cNvPr id="3" name="Hình chữ nhật 2">
            <a:hlinkClick r:id="rId5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0" y="4084983"/>
            <a:ext cx="691058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191919"/>
                </a:solidFill>
                <a:latin typeface="Arial"/>
                <a:sym typeface="Arial"/>
              </a:rPr>
              <a:t>2    &lt;    3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6093813" y="3171313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40A1862A-3214-4143-8AAA-47885C27F9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6629" y="760385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99DBFD1-075D-4CE9-9E87-619DC48A0C7E}"/>
              </a:ext>
            </a:extLst>
          </p:cNvPr>
          <p:cNvSpPr/>
          <p:nvPr/>
        </p:nvSpPr>
        <p:spPr>
          <a:xfrm>
            <a:off x="5556545" y="2087321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61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t="-11000" r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4356-488F-48D0-916D-BE4FD72C1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210" y="1122979"/>
            <a:ext cx="11890494" cy="349398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BÀI 4: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SO SÁNH SỐ</a:t>
            </a:r>
            <a:b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dobe Gothic Std B" panose="020B0800000000000000" pitchFamily="34" charset="-128"/>
                <a:cs typeface="Arial" panose="020B0604020202020204" pitchFamily="34" charset="0"/>
              </a:rPr>
              <a:t>BÉ HƠN – DẤU BÉ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FA16A8-8774-4F09-BF00-06E775045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75" y="4878255"/>
            <a:ext cx="1800125" cy="11341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567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1621">
        <p15:prstTrans prst="origami"/>
      </p:transition>
    </mc:Choice>
    <mc:Fallback xmlns="">
      <p:transition spd="slow" advTm="216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5        3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1" y="4084983"/>
            <a:ext cx="6093743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5    </a:t>
            </a:r>
            <a:r>
              <a:rPr lang="vi-VN" sz="7200" kern="0" dirty="0">
                <a:solidFill>
                  <a:srgbClr val="191919"/>
                </a:solidFill>
                <a:latin typeface="Arial" panose="020B0604020202020204" pitchFamily="34" charset="0"/>
                <a:sym typeface="Arial"/>
              </a:rPr>
              <a:t>&gt;</a:t>
            </a: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    3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882456CD-9126-429D-B8E5-435F1EDC23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0C285D7C-1DDE-46D9-A4EB-0AF5A100281B}"/>
              </a:ext>
            </a:extLst>
          </p:cNvPr>
          <p:cNvSpPr/>
          <p:nvPr/>
        </p:nvSpPr>
        <p:spPr>
          <a:xfrm>
            <a:off x="5287062" y="1910569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8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600" kern="0" dirty="0">
                <a:solidFill>
                  <a:srgbClr val="FFFFFF"/>
                </a:solidFill>
                <a:latin typeface="Arial"/>
                <a:sym typeface="Arial"/>
              </a:rPr>
              <a:t>1         5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59" y="4084983"/>
            <a:ext cx="597341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1     &lt;    5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74FA86FE-D176-4DAE-BE91-6BD085B20C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FBC3F92B-8ACE-44D8-AC94-8E8EBA484FF7}"/>
              </a:ext>
            </a:extLst>
          </p:cNvPr>
          <p:cNvSpPr/>
          <p:nvPr/>
        </p:nvSpPr>
        <p:spPr>
          <a:xfrm>
            <a:off x="5182701" y="1931973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0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FE0F943-66CF-4C8E-8B22-97C6D83377E0}"/>
              </a:ext>
            </a:extLst>
          </p:cNvPr>
          <p:cNvSpPr/>
          <p:nvPr/>
        </p:nvSpPr>
        <p:spPr>
          <a:xfrm>
            <a:off x="3240158" y="1749289"/>
            <a:ext cx="5168348" cy="11330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000" kern="0" dirty="0">
                <a:solidFill>
                  <a:srgbClr val="FFFFFF"/>
                </a:solidFill>
                <a:latin typeface="Arial"/>
                <a:sym typeface="Arial"/>
              </a:rPr>
              <a:t>6         4</a:t>
            </a:r>
          </a:p>
        </p:txBody>
      </p:sp>
      <p:sp>
        <p:nvSpPr>
          <p:cNvPr id="3" name="Hình chữ nhật 2">
            <a:hlinkClick r:id="rId4" action="ppaction://hlinksldjump"/>
            <a:extLst>
              <a:ext uri="{FF2B5EF4-FFF2-40B4-BE49-F238E27FC236}">
                <a16:creationId xmlns:a16="http://schemas.microsoft.com/office/drawing/2014/main" id="{BCCCE581-BD3A-4534-AD00-F13D1A3FA960}"/>
              </a:ext>
            </a:extLst>
          </p:cNvPr>
          <p:cNvSpPr/>
          <p:nvPr/>
        </p:nvSpPr>
        <p:spPr>
          <a:xfrm>
            <a:off x="2733260" y="4084983"/>
            <a:ext cx="5973419" cy="13119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7200" kern="0" dirty="0">
                <a:solidFill>
                  <a:srgbClr val="191919"/>
                </a:solidFill>
                <a:latin typeface="Arial"/>
                <a:sym typeface="Arial"/>
              </a:rPr>
              <a:t>6    &gt;     4</a:t>
            </a:r>
          </a:p>
        </p:txBody>
      </p:sp>
      <p:cxnSp>
        <p:nvCxnSpPr>
          <p:cNvPr id="5" name="Đường kết nối Mũi tên Thẳng 4">
            <a:extLst>
              <a:ext uri="{FF2B5EF4-FFF2-40B4-BE49-F238E27FC236}">
                <a16:creationId xmlns:a16="http://schemas.microsoft.com/office/drawing/2014/main" id="{4451A924-3F54-453C-B28C-516913A839F2}"/>
              </a:ext>
            </a:extLst>
          </p:cNvPr>
          <p:cNvCxnSpPr/>
          <p:nvPr/>
        </p:nvCxnSpPr>
        <p:spPr>
          <a:xfrm>
            <a:off x="5630517" y="3046345"/>
            <a:ext cx="0" cy="7653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Twinkle-Twinkle-Little-Star-Twins">
            <a:hlinkClick r:id="" action="ppaction://media"/>
            <a:extLst>
              <a:ext uri="{FF2B5EF4-FFF2-40B4-BE49-F238E27FC236}">
                <a16:creationId xmlns:a16="http://schemas.microsoft.com/office/drawing/2014/main" id="{CE4322DA-22FF-497B-A326-6C7F2F782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96629" y="734507"/>
            <a:ext cx="487363" cy="487363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CC4F76E-379D-477A-88D4-41FF060DB0DE}"/>
              </a:ext>
            </a:extLst>
          </p:cNvPr>
          <p:cNvSpPr/>
          <p:nvPr/>
        </p:nvSpPr>
        <p:spPr>
          <a:xfrm>
            <a:off x="5182701" y="1931973"/>
            <a:ext cx="1074537" cy="7676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191919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54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Yeah Prom Word Massage Colorful Cute Star Stars - Massage Clipart - Full  Size Clipart (#1512762) - PinClipart">
            <a:hlinkClick r:id="rId3" action="ppaction://hlinksldjump"/>
            <a:extLst>
              <a:ext uri="{FF2B5EF4-FFF2-40B4-BE49-F238E27FC236}">
                <a16:creationId xmlns:a16="http://schemas.microsoft.com/office/drawing/2014/main" id="{C7528993-14EC-44CB-8408-2A48E1BA6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57" y="613870"/>
            <a:ext cx="6633665" cy="571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764DA25D-DDBA-44DA-9C9F-A1F7399385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9616" y="4388608"/>
            <a:ext cx="2438403" cy="246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99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hân biệt “thank” và “thanks”">
            <a:extLst>
              <a:ext uri="{FF2B5EF4-FFF2-40B4-BE49-F238E27FC236}">
                <a16:creationId xmlns:a16="http://schemas.microsoft.com/office/drawing/2014/main" id="{CAC6859E-706B-4580-ABBC-FD25E891C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7" y="-481659"/>
            <a:ext cx="10866144" cy="74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254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37"/>
          <p:cNvGrpSpPr/>
          <p:nvPr/>
        </p:nvGrpSpPr>
        <p:grpSpPr>
          <a:xfrm rot="1720778">
            <a:off x="11534982" y="1440208"/>
            <a:ext cx="650983" cy="810888"/>
            <a:chOff x="3453500" y="2101050"/>
            <a:chExt cx="827450" cy="1108000"/>
          </a:xfrm>
        </p:grpSpPr>
        <p:sp>
          <p:nvSpPr>
            <p:cNvPr id="947" name="Google Shape;947;p37"/>
            <p:cNvSpPr/>
            <p:nvPr/>
          </p:nvSpPr>
          <p:spPr>
            <a:xfrm>
              <a:off x="3453500" y="2101050"/>
              <a:ext cx="827450" cy="1079525"/>
            </a:xfrm>
            <a:custGeom>
              <a:avLst/>
              <a:gdLst/>
              <a:ahLst/>
              <a:cxnLst/>
              <a:rect l="l" t="t" r="r" b="b"/>
              <a:pathLst>
                <a:path w="33098" h="43181" extrusionOk="0">
                  <a:moveTo>
                    <a:pt x="15400" y="1"/>
                  </a:moveTo>
                  <a:cubicBezTo>
                    <a:pt x="0" y="1"/>
                    <a:pt x="0" y="9665"/>
                    <a:pt x="0" y="21591"/>
                  </a:cubicBezTo>
                  <a:cubicBezTo>
                    <a:pt x="0" y="33517"/>
                    <a:pt x="0" y="43181"/>
                    <a:pt x="15400" y="43181"/>
                  </a:cubicBezTo>
                  <a:cubicBezTo>
                    <a:pt x="33098" y="43181"/>
                    <a:pt x="30793" y="33517"/>
                    <a:pt x="30793" y="21591"/>
                  </a:cubicBezTo>
                  <a:cubicBezTo>
                    <a:pt x="30793" y="9665"/>
                    <a:pt x="30793" y="1"/>
                    <a:pt x="154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539725" y="2171825"/>
              <a:ext cx="710650" cy="1037225"/>
            </a:xfrm>
            <a:custGeom>
              <a:avLst/>
              <a:gdLst/>
              <a:ahLst/>
              <a:cxnLst/>
              <a:rect l="l" t="t" r="r" b="b"/>
              <a:pathLst>
                <a:path w="28426" h="41489" extrusionOk="0">
                  <a:moveTo>
                    <a:pt x="14095" y="12503"/>
                  </a:moveTo>
                  <a:cubicBezTo>
                    <a:pt x="14126" y="12503"/>
                    <a:pt x="14157" y="12504"/>
                    <a:pt x="14189" y="12505"/>
                  </a:cubicBezTo>
                  <a:cubicBezTo>
                    <a:pt x="17001" y="12613"/>
                    <a:pt x="17908" y="16784"/>
                    <a:pt x="15425" y="18079"/>
                  </a:cubicBezTo>
                  <a:cubicBezTo>
                    <a:pt x="15052" y="18272"/>
                    <a:pt x="14636" y="18365"/>
                    <a:pt x="14218" y="18365"/>
                  </a:cubicBezTo>
                  <a:cubicBezTo>
                    <a:pt x="13497" y="18365"/>
                    <a:pt x="12770" y="18090"/>
                    <a:pt x="12249" y="17584"/>
                  </a:cubicBezTo>
                  <a:cubicBezTo>
                    <a:pt x="11431" y="16790"/>
                    <a:pt x="11156" y="15495"/>
                    <a:pt x="11533" y="14421"/>
                  </a:cubicBezTo>
                  <a:cubicBezTo>
                    <a:pt x="11911" y="13346"/>
                    <a:pt x="12966" y="12503"/>
                    <a:pt x="14095" y="12503"/>
                  </a:cubicBezTo>
                  <a:close/>
                  <a:moveTo>
                    <a:pt x="14476" y="1"/>
                  </a:moveTo>
                  <a:cubicBezTo>
                    <a:pt x="14153" y="1"/>
                    <a:pt x="13904" y="16"/>
                    <a:pt x="13748" y="29"/>
                  </a:cubicBezTo>
                  <a:cubicBezTo>
                    <a:pt x="7073" y="615"/>
                    <a:pt x="2216" y="5658"/>
                    <a:pt x="849" y="12040"/>
                  </a:cubicBezTo>
                  <a:cubicBezTo>
                    <a:pt x="97" y="15561"/>
                    <a:pt x="1" y="21482"/>
                    <a:pt x="4006" y="23154"/>
                  </a:cubicBezTo>
                  <a:cubicBezTo>
                    <a:pt x="5869" y="23936"/>
                    <a:pt x="7982" y="23500"/>
                    <a:pt x="9855" y="24258"/>
                  </a:cubicBezTo>
                  <a:cubicBezTo>
                    <a:pt x="10632" y="24575"/>
                    <a:pt x="11354" y="25123"/>
                    <a:pt x="11701" y="25893"/>
                  </a:cubicBezTo>
                  <a:cubicBezTo>
                    <a:pt x="12034" y="26639"/>
                    <a:pt x="11980" y="27523"/>
                    <a:pt x="11670" y="28281"/>
                  </a:cubicBezTo>
                  <a:cubicBezTo>
                    <a:pt x="11318" y="29129"/>
                    <a:pt x="10751" y="29689"/>
                    <a:pt x="10065" y="30096"/>
                  </a:cubicBezTo>
                  <a:cubicBezTo>
                    <a:pt x="7927" y="31361"/>
                    <a:pt x="4668" y="31134"/>
                    <a:pt x="3420" y="33545"/>
                  </a:cubicBezTo>
                  <a:cubicBezTo>
                    <a:pt x="2919" y="34512"/>
                    <a:pt x="3045" y="35713"/>
                    <a:pt x="3541" y="36685"/>
                  </a:cubicBezTo>
                  <a:cubicBezTo>
                    <a:pt x="4036" y="37652"/>
                    <a:pt x="4860" y="38410"/>
                    <a:pt x="5748" y="39043"/>
                  </a:cubicBezTo>
                  <a:cubicBezTo>
                    <a:pt x="7995" y="40637"/>
                    <a:pt x="10751" y="41488"/>
                    <a:pt x="13505" y="41488"/>
                  </a:cubicBezTo>
                  <a:cubicBezTo>
                    <a:pt x="14329" y="41488"/>
                    <a:pt x="15152" y="41412"/>
                    <a:pt x="15962" y="41257"/>
                  </a:cubicBezTo>
                  <a:cubicBezTo>
                    <a:pt x="18403" y="40785"/>
                    <a:pt x="20701" y="39598"/>
                    <a:pt x="22522" y="37909"/>
                  </a:cubicBezTo>
                  <a:cubicBezTo>
                    <a:pt x="27631" y="33170"/>
                    <a:pt x="28426" y="24890"/>
                    <a:pt x="27941" y="18300"/>
                  </a:cubicBezTo>
                  <a:cubicBezTo>
                    <a:pt x="27506" y="12379"/>
                    <a:pt x="25685" y="4924"/>
                    <a:pt x="20247" y="1594"/>
                  </a:cubicBezTo>
                  <a:cubicBezTo>
                    <a:pt x="18015" y="222"/>
                    <a:pt x="15710" y="1"/>
                    <a:pt x="144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469900" y="2103775"/>
              <a:ext cx="733175" cy="1060550"/>
            </a:xfrm>
            <a:custGeom>
              <a:avLst/>
              <a:gdLst/>
              <a:ahLst/>
              <a:cxnLst/>
              <a:rect l="l" t="t" r="r" b="b"/>
              <a:pathLst>
                <a:path w="29327" h="42422" extrusionOk="0">
                  <a:moveTo>
                    <a:pt x="14643" y="13437"/>
                  </a:moveTo>
                  <a:cubicBezTo>
                    <a:pt x="14660" y="13437"/>
                    <a:pt x="14684" y="13442"/>
                    <a:pt x="14708" y="13442"/>
                  </a:cubicBezTo>
                  <a:cubicBezTo>
                    <a:pt x="15985" y="13490"/>
                    <a:pt x="16671" y="14528"/>
                    <a:pt x="16869" y="15399"/>
                  </a:cubicBezTo>
                  <a:cubicBezTo>
                    <a:pt x="17065" y="16283"/>
                    <a:pt x="16893" y="17531"/>
                    <a:pt x="15740" y="18128"/>
                  </a:cubicBezTo>
                  <a:cubicBezTo>
                    <a:pt x="15444" y="18283"/>
                    <a:pt x="15105" y="18357"/>
                    <a:pt x="14760" y="18357"/>
                  </a:cubicBezTo>
                  <a:cubicBezTo>
                    <a:pt x="14161" y="18357"/>
                    <a:pt x="13546" y="18132"/>
                    <a:pt x="13114" y="17716"/>
                  </a:cubicBezTo>
                  <a:cubicBezTo>
                    <a:pt x="12439" y="17060"/>
                    <a:pt x="12194" y="15961"/>
                    <a:pt x="12517" y="15041"/>
                  </a:cubicBezTo>
                  <a:cubicBezTo>
                    <a:pt x="12839" y="14117"/>
                    <a:pt x="13747" y="13437"/>
                    <a:pt x="14643" y="13437"/>
                  </a:cubicBezTo>
                  <a:close/>
                  <a:moveTo>
                    <a:pt x="14647" y="12497"/>
                  </a:moveTo>
                  <a:cubicBezTo>
                    <a:pt x="13343" y="12497"/>
                    <a:pt x="12088" y="13421"/>
                    <a:pt x="11628" y="14732"/>
                  </a:cubicBezTo>
                  <a:cubicBezTo>
                    <a:pt x="11180" y="16002"/>
                    <a:pt x="11514" y="17471"/>
                    <a:pt x="12458" y="18390"/>
                  </a:cubicBezTo>
                  <a:cubicBezTo>
                    <a:pt x="13072" y="18981"/>
                    <a:pt x="13921" y="19297"/>
                    <a:pt x="14756" y="19297"/>
                  </a:cubicBezTo>
                  <a:cubicBezTo>
                    <a:pt x="15251" y="19297"/>
                    <a:pt x="15740" y="19190"/>
                    <a:pt x="16177" y="18963"/>
                  </a:cubicBezTo>
                  <a:cubicBezTo>
                    <a:pt x="17692" y="18170"/>
                    <a:pt x="18075" y="16504"/>
                    <a:pt x="17781" y="15197"/>
                  </a:cubicBezTo>
                  <a:cubicBezTo>
                    <a:pt x="17430" y="13616"/>
                    <a:pt x="16236" y="12559"/>
                    <a:pt x="14744" y="12498"/>
                  </a:cubicBezTo>
                  <a:cubicBezTo>
                    <a:pt x="14712" y="12497"/>
                    <a:pt x="14680" y="12497"/>
                    <a:pt x="14647" y="12497"/>
                  </a:cubicBezTo>
                  <a:close/>
                  <a:moveTo>
                    <a:pt x="15006" y="938"/>
                  </a:moveTo>
                  <a:cubicBezTo>
                    <a:pt x="16147" y="938"/>
                    <a:pt x="18384" y="1134"/>
                    <a:pt x="20533" y="2459"/>
                  </a:cubicBezTo>
                  <a:cubicBezTo>
                    <a:pt x="26252" y="5963"/>
                    <a:pt x="27673" y="14200"/>
                    <a:pt x="28007" y="18802"/>
                  </a:cubicBezTo>
                  <a:cubicBezTo>
                    <a:pt x="28376" y="23816"/>
                    <a:pt x="28180" y="32984"/>
                    <a:pt x="22742" y="38028"/>
                  </a:cubicBezTo>
                  <a:cubicBezTo>
                    <a:pt x="20976" y="39664"/>
                    <a:pt x="18725" y="40816"/>
                    <a:pt x="16409" y="41257"/>
                  </a:cubicBezTo>
                  <a:cubicBezTo>
                    <a:pt x="15636" y="41406"/>
                    <a:pt x="14847" y="41479"/>
                    <a:pt x="14056" y="41479"/>
                  </a:cubicBezTo>
                  <a:cubicBezTo>
                    <a:pt x="11395" y="41479"/>
                    <a:pt x="8712" y="40652"/>
                    <a:pt x="6554" y="39121"/>
                  </a:cubicBezTo>
                  <a:cubicBezTo>
                    <a:pt x="5563" y="38416"/>
                    <a:pt x="4888" y="37700"/>
                    <a:pt x="4494" y="36936"/>
                  </a:cubicBezTo>
                  <a:cubicBezTo>
                    <a:pt x="4029" y="36022"/>
                    <a:pt x="3981" y="34984"/>
                    <a:pt x="4375" y="34226"/>
                  </a:cubicBezTo>
                  <a:cubicBezTo>
                    <a:pt x="5080" y="32865"/>
                    <a:pt x="6560" y="32441"/>
                    <a:pt x="8124" y="31994"/>
                  </a:cubicBezTo>
                  <a:cubicBezTo>
                    <a:pt x="9056" y="31730"/>
                    <a:pt x="10017" y="31457"/>
                    <a:pt x="10841" y="30967"/>
                  </a:cubicBezTo>
                  <a:cubicBezTo>
                    <a:pt x="11693" y="30460"/>
                    <a:pt x="12279" y="29791"/>
                    <a:pt x="12637" y="28925"/>
                  </a:cubicBezTo>
                  <a:cubicBezTo>
                    <a:pt x="13025" y="27994"/>
                    <a:pt x="13031" y="26986"/>
                    <a:pt x="12660" y="26168"/>
                  </a:cubicBezTo>
                  <a:cubicBezTo>
                    <a:pt x="12296" y="25356"/>
                    <a:pt x="11557" y="24688"/>
                    <a:pt x="10565" y="24288"/>
                  </a:cubicBezTo>
                  <a:cubicBezTo>
                    <a:pt x="9574" y="23887"/>
                    <a:pt x="8530" y="23798"/>
                    <a:pt x="7527" y="23715"/>
                  </a:cubicBezTo>
                  <a:cubicBezTo>
                    <a:pt x="6530" y="23631"/>
                    <a:pt x="5593" y="23553"/>
                    <a:pt x="4722" y="23189"/>
                  </a:cubicBezTo>
                  <a:cubicBezTo>
                    <a:pt x="138" y="21267"/>
                    <a:pt x="1654" y="13484"/>
                    <a:pt x="1844" y="12600"/>
                  </a:cubicBezTo>
                  <a:cubicBezTo>
                    <a:pt x="3241" y="6076"/>
                    <a:pt x="8142" y="1504"/>
                    <a:pt x="14326" y="966"/>
                  </a:cubicBezTo>
                  <a:cubicBezTo>
                    <a:pt x="14445" y="955"/>
                    <a:pt x="14684" y="938"/>
                    <a:pt x="15006" y="938"/>
                  </a:cubicBezTo>
                  <a:close/>
                  <a:moveTo>
                    <a:pt x="14987" y="1"/>
                  </a:moveTo>
                  <a:cubicBezTo>
                    <a:pt x="14633" y="1"/>
                    <a:pt x="14376" y="18"/>
                    <a:pt x="14243" y="29"/>
                  </a:cubicBezTo>
                  <a:cubicBezTo>
                    <a:pt x="7640" y="603"/>
                    <a:pt x="2411" y="5462"/>
                    <a:pt x="926" y="12410"/>
                  </a:cubicBezTo>
                  <a:cubicBezTo>
                    <a:pt x="0" y="16732"/>
                    <a:pt x="347" y="22377"/>
                    <a:pt x="4364" y="24055"/>
                  </a:cubicBezTo>
                  <a:cubicBezTo>
                    <a:pt x="5367" y="24473"/>
                    <a:pt x="6423" y="24562"/>
                    <a:pt x="7450" y="24652"/>
                  </a:cubicBezTo>
                  <a:cubicBezTo>
                    <a:pt x="8428" y="24729"/>
                    <a:pt x="9354" y="24813"/>
                    <a:pt x="10213" y="25159"/>
                  </a:cubicBezTo>
                  <a:cubicBezTo>
                    <a:pt x="10977" y="25470"/>
                    <a:pt x="11538" y="25964"/>
                    <a:pt x="11807" y="26550"/>
                  </a:cubicBezTo>
                  <a:cubicBezTo>
                    <a:pt x="12070" y="27140"/>
                    <a:pt x="12058" y="27875"/>
                    <a:pt x="11772" y="28567"/>
                  </a:cubicBezTo>
                  <a:cubicBezTo>
                    <a:pt x="11491" y="29248"/>
                    <a:pt x="11043" y="29755"/>
                    <a:pt x="10362" y="30155"/>
                  </a:cubicBezTo>
                  <a:cubicBezTo>
                    <a:pt x="9640" y="30584"/>
                    <a:pt x="8781" y="30829"/>
                    <a:pt x="7868" y="31093"/>
                  </a:cubicBezTo>
                  <a:cubicBezTo>
                    <a:pt x="6178" y="31576"/>
                    <a:pt x="4430" y="32071"/>
                    <a:pt x="3540" y="33796"/>
                  </a:cubicBezTo>
                  <a:cubicBezTo>
                    <a:pt x="3003" y="34835"/>
                    <a:pt x="3045" y="36166"/>
                    <a:pt x="3659" y="37360"/>
                  </a:cubicBezTo>
                  <a:cubicBezTo>
                    <a:pt x="4119" y="38267"/>
                    <a:pt x="4888" y="39091"/>
                    <a:pt x="6011" y="39890"/>
                  </a:cubicBezTo>
                  <a:cubicBezTo>
                    <a:pt x="8334" y="41532"/>
                    <a:pt x="11210" y="42421"/>
                    <a:pt x="14069" y="42421"/>
                  </a:cubicBezTo>
                  <a:cubicBezTo>
                    <a:pt x="14916" y="42421"/>
                    <a:pt x="15758" y="42344"/>
                    <a:pt x="16588" y="42182"/>
                  </a:cubicBezTo>
                  <a:cubicBezTo>
                    <a:pt x="19078" y="41705"/>
                    <a:pt x="21489" y="40476"/>
                    <a:pt x="23381" y="38714"/>
                  </a:cubicBezTo>
                  <a:cubicBezTo>
                    <a:pt x="29111" y="33402"/>
                    <a:pt x="29326" y="23917"/>
                    <a:pt x="28944" y="18737"/>
                  </a:cubicBezTo>
                  <a:cubicBezTo>
                    <a:pt x="28597" y="13955"/>
                    <a:pt x="27100" y="5379"/>
                    <a:pt x="21029" y="1654"/>
                  </a:cubicBezTo>
                  <a:cubicBezTo>
                    <a:pt x="18680" y="216"/>
                    <a:pt x="16236" y="1"/>
                    <a:pt x="14987" y="1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971D3057-CC8C-4FF9-A0D6-7329FAE124DE}"/>
              </a:ext>
            </a:extLst>
          </p:cNvPr>
          <p:cNvGrpSpPr/>
          <p:nvPr/>
        </p:nvGrpSpPr>
        <p:grpSpPr>
          <a:xfrm>
            <a:off x="479549" y="820629"/>
            <a:ext cx="11486295" cy="5912253"/>
            <a:chOff x="656254" y="354218"/>
            <a:chExt cx="7603702" cy="4241928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77C74CE5-E46F-4806-B6B0-BFDC8F04B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7939"/>
            <a:stretch/>
          </p:blipFill>
          <p:spPr>
            <a:xfrm>
              <a:off x="656254" y="354218"/>
              <a:ext cx="7432420" cy="1894639"/>
            </a:xfrm>
            <a:prstGeom prst="rect">
              <a:avLst/>
            </a:prstGeom>
          </p:spPr>
        </p:pic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219F722D-9537-47FF-ACEF-216DE21A194E}"/>
                </a:ext>
              </a:extLst>
            </p:cNvPr>
            <p:cNvSpPr/>
            <p:nvPr/>
          </p:nvSpPr>
          <p:spPr>
            <a:xfrm>
              <a:off x="3534937" y="1672062"/>
              <a:ext cx="2263697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29" name="Hình ảnh 28">
              <a:extLst>
                <a:ext uri="{FF2B5EF4-FFF2-40B4-BE49-F238E27FC236}">
                  <a16:creationId xmlns:a16="http://schemas.microsoft.com/office/drawing/2014/main" id="{FA70B4EC-6A08-4C70-BBD7-7DF9182A43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48" t="47619" r="-2348" b="448"/>
            <a:stretch/>
          </p:blipFill>
          <p:spPr>
            <a:xfrm>
              <a:off x="827536" y="2256839"/>
              <a:ext cx="7432420" cy="2339307"/>
            </a:xfrm>
            <a:prstGeom prst="rect">
              <a:avLst/>
            </a:prstGeom>
          </p:spPr>
        </p:pic>
        <p:sp>
          <p:nvSpPr>
            <p:cNvPr id="30" name="Hình chữ nhật 29">
              <a:extLst>
                <a:ext uri="{FF2B5EF4-FFF2-40B4-BE49-F238E27FC236}">
                  <a16:creationId xmlns:a16="http://schemas.microsoft.com/office/drawing/2014/main" id="{3B84DB26-3DFE-4DE7-B1E2-7C1BCCD779A3}"/>
                </a:ext>
              </a:extLst>
            </p:cNvPr>
            <p:cNvSpPr/>
            <p:nvPr/>
          </p:nvSpPr>
          <p:spPr>
            <a:xfrm>
              <a:off x="1751275" y="3773875"/>
              <a:ext cx="4928305" cy="5811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0" name="Google Shape;925;p36">
            <a:extLst>
              <a:ext uri="{FF2B5EF4-FFF2-40B4-BE49-F238E27FC236}">
                <a16:creationId xmlns:a16="http://schemas.microsoft.com/office/drawing/2014/main" id="{94A1A410-00F0-4ED6-9883-8EE64CDE6E2A}"/>
              </a:ext>
            </a:extLst>
          </p:cNvPr>
          <p:cNvGrpSpPr/>
          <p:nvPr/>
        </p:nvGrpSpPr>
        <p:grpSpPr>
          <a:xfrm rot="20250529">
            <a:off x="10947005" y="5488638"/>
            <a:ext cx="1103100" cy="1439533"/>
            <a:chOff x="4763825" y="3528850"/>
            <a:chExt cx="827325" cy="1079650"/>
          </a:xfrm>
        </p:grpSpPr>
        <p:sp>
          <p:nvSpPr>
            <p:cNvPr id="21" name="Google Shape;926;p36">
              <a:extLst>
                <a:ext uri="{FF2B5EF4-FFF2-40B4-BE49-F238E27FC236}">
                  <a16:creationId xmlns:a16="http://schemas.microsoft.com/office/drawing/2014/main" id="{21F23CCB-0837-43D2-B8ED-55C97C829C0E}"/>
                </a:ext>
              </a:extLst>
            </p:cNvPr>
            <p:cNvSpPr/>
            <p:nvPr/>
          </p:nvSpPr>
          <p:spPr>
            <a:xfrm>
              <a:off x="4763825" y="3528850"/>
              <a:ext cx="827325" cy="1079650"/>
            </a:xfrm>
            <a:custGeom>
              <a:avLst/>
              <a:gdLst/>
              <a:ahLst/>
              <a:cxnLst/>
              <a:rect l="l" t="t" r="r" b="b"/>
              <a:pathLst>
                <a:path w="33093" h="43186" extrusionOk="0">
                  <a:moveTo>
                    <a:pt x="15400" y="0"/>
                  </a:moveTo>
                  <a:cubicBezTo>
                    <a:pt x="0" y="0"/>
                    <a:pt x="0" y="9670"/>
                    <a:pt x="0" y="21596"/>
                  </a:cubicBezTo>
                  <a:cubicBezTo>
                    <a:pt x="0" y="33516"/>
                    <a:pt x="0" y="43186"/>
                    <a:pt x="15400" y="43186"/>
                  </a:cubicBezTo>
                  <a:cubicBezTo>
                    <a:pt x="33092" y="43186"/>
                    <a:pt x="30794" y="33516"/>
                    <a:pt x="30794" y="21596"/>
                  </a:cubicBezTo>
                  <a:cubicBezTo>
                    <a:pt x="30794" y="9670"/>
                    <a:pt x="30794" y="0"/>
                    <a:pt x="154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927;p36">
              <a:extLst>
                <a:ext uri="{FF2B5EF4-FFF2-40B4-BE49-F238E27FC236}">
                  <a16:creationId xmlns:a16="http://schemas.microsoft.com/office/drawing/2014/main" id="{DF9B35BF-74EA-4CA8-9F0C-DE6DC832D12B}"/>
                </a:ext>
              </a:extLst>
            </p:cNvPr>
            <p:cNvSpPr/>
            <p:nvPr/>
          </p:nvSpPr>
          <p:spPr>
            <a:xfrm>
              <a:off x="4873200" y="3847125"/>
              <a:ext cx="624075" cy="560700"/>
            </a:xfrm>
            <a:custGeom>
              <a:avLst/>
              <a:gdLst/>
              <a:ahLst/>
              <a:cxnLst/>
              <a:rect l="l" t="t" r="r" b="b"/>
              <a:pathLst>
                <a:path w="24963" h="22428" extrusionOk="0">
                  <a:moveTo>
                    <a:pt x="6746" y="1"/>
                  </a:moveTo>
                  <a:cubicBezTo>
                    <a:pt x="5474" y="1"/>
                    <a:pt x="4220" y="545"/>
                    <a:pt x="2950" y="1815"/>
                  </a:cubicBezTo>
                  <a:cubicBezTo>
                    <a:pt x="0" y="4765"/>
                    <a:pt x="1529" y="7892"/>
                    <a:pt x="4328" y="11055"/>
                  </a:cubicBezTo>
                  <a:cubicBezTo>
                    <a:pt x="484" y="15562"/>
                    <a:pt x="663" y="18063"/>
                    <a:pt x="3212" y="20618"/>
                  </a:cubicBezTo>
                  <a:cubicBezTo>
                    <a:pt x="4459" y="21865"/>
                    <a:pt x="5599" y="22427"/>
                    <a:pt x="6761" y="22427"/>
                  </a:cubicBezTo>
                  <a:cubicBezTo>
                    <a:pt x="8484" y="22427"/>
                    <a:pt x="10253" y="21189"/>
                    <a:pt x="12482" y="19113"/>
                  </a:cubicBezTo>
                  <a:cubicBezTo>
                    <a:pt x="14711" y="21189"/>
                    <a:pt x="16479" y="22427"/>
                    <a:pt x="18202" y="22427"/>
                  </a:cubicBezTo>
                  <a:cubicBezTo>
                    <a:pt x="19364" y="22427"/>
                    <a:pt x="20505" y="21865"/>
                    <a:pt x="21752" y="20618"/>
                  </a:cubicBezTo>
                  <a:cubicBezTo>
                    <a:pt x="24306" y="18063"/>
                    <a:pt x="24480" y="15562"/>
                    <a:pt x="20635" y="11055"/>
                  </a:cubicBezTo>
                  <a:cubicBezTo>
                    <a:pt x="23435" y="7892"/>
                    <a:pt x="24962" y="4765"/>
                    <a:pt x="22014" y="1815"/>
                  </a:cubicBezTo>
                  <a:cubicBezTo>
                    <a:pt x="20744" y="545"/>
                    <a:pt x="19489" y="1"/>
                    <a:pt x="18218" y="1"/>
                  </a:cubicBezTo>
                  <a:cubicBezTo>
                    <a:pt x="16376" y="1"/>
                    <a:pt x="14498" y="1142"/>
                    <a:pt x="12482" y="2873"/>
                  </a:cubicBezTo>
                  <a:cubicBezTo>
                    <a:pt x="10466" y="1142"/>
                    <a:pt x="8587" y="1"/>
                    <a:pt x="67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928;p36">
              <a:extLst>
                <a:ext uri="{FF2B5EF4-FFF2-40B4-BE49-F238E27FC236}">
                  <a16:creationId xmlns:a16="http://schemas.microsoft.com/office/drawing/2014/main" id="{8EE3839F-ABBA-46FD-9DAA-67958287D20E}"/>
                </a:ext>
              </a:extLst>
            </p:cNvPr>
            <p:cNvSpPr/>
            <p:nvPr/>
          </p:nvSpPr>
          <p:spPr>
            <a:xfrm>
              <a:off x="4819625" y="3776650"/>
              <a:ext cx="660625" cy="584450"/>
            </a:xfrm>
            <a:custGeom>
              <a:avLst/>
              <a:gdLst/>
              <a:ahLst/>
              <a:cxnLst/>
              <a:rect l="l" t="t" r="r" b="b"/>
              <a:pathLst>
                <a:path w="26425" h="23378" extrusionOk="0">
                  <a:moveTo>
                    <a:pt x="18964" y="933"/>
                  </a:moveTo>
                  <a:cubicBezTo>
                    <a:pt x="20186" y="933"/>
                    <a:pt x="21296" y="1499"/>
                    <a:pt x="22414" y="2617"/>
                  </a:cubicBezTo>
                  <a:cubicBezTo>
                    <a:pt x="24724" y="4927"/>
                    <a:pt x="24306" y="7494"/>
                    <a:pt x="21017" y="11213"/>
                  </a:cubicBezTo>
                  <a:cubicBezTo>
                    <a:pt x="20862" y="11386"/>
                    <a:pt x="20857" y="11648"/>
                    <a:pt x="21011" y="11827"/>
                  </a:cubicBezTo>
                  <a:cubicBezTo>
                    <a:pt x="24885" y="16370"/>
                    <a:pt x="24366" y="18543"/>
                    <a:pt x="22152" y="20751"/>
                  </a:cubicBezTo>
                  <a:cubicBezTo>
                    <a:pt x="21050" y="21852"/>
                    <a:pt x="20053" y="22420"/>
                    <a:pt x="18960" y="22420"/>
                  </a:cubicBezTo>
                  <a:cubicBezTo>
                    <a:pt x="17488" y="22420"/>
                    <a:pt x="15841" y="21389"/>
                    <a:pt x="13532" y="19241"/>
                  </a:cubicBezTo>
                  <a:cubicBezTo>
                    <a:pt x="13442" y="19157"/>
                    <a:pt x="13327" y="19115"/>
                    <a:pt x="13212" y="19115"/>
                  </a:cubicBezTo>
                  <a:cubicBezTo>
                    <a:pt x="13098" y="19115"/>
                    <a:pt x="12983" y="19157"/>
                    <a:pt x="12893" y="19241"/>
                  </a:cubicBezTo>
                  <a:cubicBezTo>
                    <a:pt x="10584" y="21389"/>
                    <a:pt x="8938" y="22420"/>
                    <a:pt x="7467" y="22420"/>
                  </a:cubicBezTo>
                  <a:cubicBezTo>
                    <a:pt x="6375" y="22420"/>
                    <a:pt x="5379" y="21852"/>
                    <a:pt x="4280" y="20751"/>
                  </a:cubicBezTo>
                  <a:cubicBezTo>
                    <a:pt x="2066" y="18543"/>
                    <a:pt x="1540" y="16370"/>
                    <a:pt x="5421" y="11827"/>
                  </a:cubicBezTo>
                  <a:cubicBezTo>
                    <a:pt x="5570" y="11648"/>
                    <a:pt x="5570" y="11386"/>
                    <a:pt x="5415" y="11213"/>
                  </a:cubicBezTo>
                  <a:cubicBezTo>
                    <a:pt x="2126" y="7494"/>
                    <a:pt x="1708" y="4927"/>
                    <a:pt x="4018" y="2617"/>
                  </a:cubicBezTo>
                  <a:cubicBezTo>
                    <a:pt x="5134" y="1501"/>
                    <a:pt x="6245" y="934"/>
                    <a:pt x="7468" y="934"/>
                  </a:cubicBezTo>
                  <a:cubicBezTo>
                    <a:pt x="9019" y="934"/>
                    <a:pt x="10751" y="1841"/>
                    <a:pt x="12906" y="3698"/>
                  </a:cubicBezTo>
                  <a:cubicBezTo>
                    <a:pt x="12995" y="3775"/>
                    <a:pt x="13106" y="3814"/>
                    <a:pt x="13215" y="3814"/>
                  </a:cubicBezTo>
                  <a:cubicBezTo>
                    <a:pt x="13325" y="3814"/>
                    <a:pt x="13434" y="3775"/>
                    <a:pt x="13520" y="3698"/>
                  </a:cubicBezTo>
                  <a:cubicBezTo>
                    <a:pt x="15681" y="1845"/>
                    <a:pt x="17413" y="933"/>
                    <a:pt x="18964" y="933"/>
                  </a:cubicBezTo>
                  <a:close/>
                  <a:moveTo>
                    <a:pt x="7485" y="0"/>
                  </a:moveTo>
                  <a:cubicBezTo>
                    <a:pt x="6140" y="0"/>
                    <a:pt x="4753" y="550"/>
                    <a:pt x="3349" y="1954"/>
                  </a:cubicBezTo>
                  <a:cubicBezTo>
                    <a:pt x="0" y="5303"/>
                    <a:pt x="2090" y="8795"/>
                    <a:pt x="4441" y="11529"/>
                  </a:cubicBezTo>
                  <a:cubicBezTo>
                    <a:pt x="950" y="15737"/>
                    <a:pt x="729" y="18530"/>
                    <a:pt x="3611" y="21420"/>
                  </a:cubicBezTo>
                  <a:cubicBezTo>
                    <a:pt x="4972" y="22775"/>
                    <a:pt x="6220" y="23378"/>
                    <a:pt x="7485" y="23378"/>
                  </a:cubicBezTo>
                  <a:cubicBezTo>
                    <a:pt x="9264" y="23378"/>
                    <a:pt x="11067" y="22177"/>
                    <a:pt x="13215" y="20219"/>
                  </a:cubicBezTo>
                  <a:cubicBezTo>
                    <a:pt x="15362" y="22177"/>
                    <a:pt x="17162" y="23375"/>
                    <a:pt x="18944" y="23375"/>
                  </a:cubicBezTo>
                  <a:cubicBezTo>
                    <a:pt x="20204" y="23375"/>
                    <a:pt x="21456" y="22775"/>
                    <a:pt x="22813" y="21420"/>
                  </a:cubicBezTo>
                  <a:cubicBezTo>
                    <a:pt x="25703" y="18530"/>
                    <a:pt x="25477" y="15737"/>
                    <a:pt x="21984" y="11529"/>
                  </a:cubicBezTo>
                  <a:cubicBezTo>
                    <a:pt x="24342" y="8795"/>
                    <a:pt x="26425" y="5303"/>
                    <a:pt x="23077" y="1954"/>
                  </a:cubicBezTo>
                  <a:cubicBezTo>
                    <a:pt x="21673" y="550"/>
                    <a:pt x="20286" y="0"/>
                    <a:pt x="18941" y="0"/>
                  </a:cubicBezTo>
                  <a:cubicBezTo>
                    <a:pt x="16907" y="0"/>
                    <a:pt x="14969" y="1259"/>
                    <a:pt x="13215" y="2725"/>
                  </a:cubicBezTo>
                  <a:cubicBezTo>
                    <a:pt x="11459" y="1259"/>
                    <a:pt x="9520" y="0"/>
                    <a:pt x="7485" y="0"/>
                  </a:cubicBezTo>
                  <a:close/>
                </a:path>
              </a:pathLst>
            </a:custGeom>
            <a:solidFill>
              <a:srgbClr val="0805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4" name="Google Shape;4028;p73">
            <a:extLst>
              <a:ext uri="{FF2B5EF4-FFF2-40B4-BE49-F238E27FC236}">
                <a16:creationId xmlns:a16="http://schemas.microsoft.com/office/drawing/2014/main" id="{DE92D2DD-8C6F-486A-9E50-CE6F2AD9D474}"/>
              </a:ext>
            </a:extLst>
          </p:cNvPr>
          <p:cNvGrpSpPr/>
          <p:nvPr/>
        </p:nvGrpSpPr>
        <p:grpSpPr>
          <a:xfrm rot="198898">
            <a:off x="226370" y="5324702"/>
            <a:ext cx="1533676" cy="1555772"/>
            <a:chOff x="3224150" y="2027925"/>
            <a:chExt cx="393575" cy="396750"/>
          </a:xfrm>
        </p:grpSpPr>
        <p:sp>
          <p:nvSpPr>
            <p:cNvPr id="35" name="Google Shape;4029;p73">
              <a:extLst>
                <a:ext uri="{FF2B5EF4-FFF2-40B4-BE49-F238E27FC236}">
                  <a16:creationId xmlns:a16="http://schemas.microsoft.com/office/drawing/2014/main" id="{63AE393A-8714-4B02-AB40-D9865A207D8E}"/>
                </a:ext>
              </a:extLst>
            </p:cNvPr>
            <p:cNvSpPr/>
            <p:nvPr/>
          </p:nvSpPr>
          <p:spPr>
            <a:xfrm>
              <a:off x="3415175" y="2322450"/>
              <a:ext cx="11525" cy="102225"/>
            </a:xfrm>
            <a:custGeom>
              <a:avLst/>
              <a:gdLst/>
              <a:ahLst/>
              <a:cxnLst/>
              <a:rect l="l" t="t" r="r" b="b"/>
              <a:pathLst>
                <a:path w="461" h="4089" extrusionOk="0">
                  <a:moveTo>
                    <a:pt x="230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0" y="3859"/>
                  </a:lnTo>
                  <a:lnTo>
                    <a:pt x="26" y="3936"/>
                  </a:lnTo>
                  <a:lnTo>
                    <a:pt x="77" y="4012"/>
                  </a:lnTo>
                  <a:lnTo>
                    <a:pt x="154" y="4063"/>
                  </a:lnTo>
                  <a:lnTo>
                    <a:pt x="230" y="4089"/>
                  </a:lnTo>
                  <a:lnTo>
                    <a:pt x="333" y="4063"/>
                  </a:lnTo>
                  <a:lnTo>
                    <a:pt x="409" y="4012"/>
                  </a:lnTo>
                  <a:lnTo>
                    <a:pt x="460" y="3936"/>
                  </a:lnTo>
                  <a:lnTo>
                    <a:pt x="460" y="3859"/>
                  </a:lnTo>
                  <a:lnTo>
                    <a:pt x="460" y="230"/>
                  </a:lnTo>
                  <a:lnTo>
                    <a:pt x="460" y="154"/>
                  </a:lnTo>
                  <a:lnTo>
                    <a:pt x="409" y="77"/>
                  </a:lnTo>
                  <a:lnTo>
                    <a:pt x="333" y="2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4030;p73">
              <a:extLst>
                <a:ext uri="{FF2B5EF4-FFF2-40B4-BE49-F238E27FC236}">
                  <a16:creationId xmlns:a16="http://schemas.microsoft.com/office/drawing/2014/main" id="{AFACF8C1-FB27-4DF3-92AF-C8E25F6436C1}"/>
                </a:ext>
              </a:extLst>
            </p:cNvPr>
            <p:cNvSpPr/>
            <p:nvPr/>
          </p:nvSpPr>
          <p:spPr>
            <a:xfrm>
              <a:off x="3415175" y="2250900"/>
              <a:ext cx="11525" cy="70300"/>
            </a:xfrm>
            <a:custGeom>
              <a:avLst/>
              <a:gdLst/>
              <a:ahLst/>
              <a:cxnLst/>
              <a:rect l="l" t="t" r="r" b="b"/>
              <a:pathLst>
                <a:path w="461" h="2812" extrusionOk="0">
                  <a:moveTo>
                    <a:pt x="154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2581"/>
                  </a:lnTo>
                  <a:lnTo>
                    <a:pt x="26" y="2658"/>
                  </a:lnTo>
                  <a:lnTo>
                    <a:pt x="77" y="2734"/>
                  </a:lnTo>
                  <a:lnTo>
                    <a:pt x="154" y="2786"/>
                  </a:lnTo>
                  <a:lnTo>
                    <a:pt x="230" y="2811"/>
                  </a:lnTo>
                  <a:lnTo>
                    <a:pt x="333" y="2786"/>
                  </a:lnTo>
                  <a:lnTo>
                    <a:pt x="409" y="2734"/>
                  </a:lnTo>
                  <a:lnTo>
                    <a:pt x="460" y="2658"/>
                  </a:lnTo>
                  <a:lnTo>
                    <a:pt x="460" y="2581"/>
                  </a:lnTo>
                  <a:lnTo>
                    <a:pt x="460" y="230"/>
                  </a:lnTo>
                  <a:lnTo>
                    <a:pt x="460" y="128"/>
                  </a:lnTo>
                  <a:lnTo>
                    <a:pt x="409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4031;p73">
              <a:extLst>
                <a:ext uri="{FF2B5EF4-FFF2-40B4-BE49-F238E27FC236}">
                  <a16:creationId xmlns:a16="http://schemas.microsoft.com/office/drawing/2014/main" id="{82EF5602-E9C4-43BF-B5F0-79631EC2063C}"/>
                </a:ext>
              </a:extLst>
            </p:cNvPr>
            <p:cNvSpPr/>
            <p:nvPr/>
          </p:nvSpPr>
          <p:spPr>
            <a:xfrm>
              <a:off x="33084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2863" y="0"/>
                  </a:moveTo>
                  <a:lnTo>
                    <a:pt x="2786" y="26"/>
                  </a:lnTo>
                  <a:lnTo>
                    <a:pt x="2710" y="102"/>
                  </a:lnTo>
                  <a:lnTo>
                    <a:pt x="52" y="3706"/>
                  </a:lnTo>
                  <a:lnTo>
                    <a:pt x="26" y="3808"/>
                  </a:lnTo>
                  <a:lnTo>
                    <a:pt x="1" y="3884"/>
                  </a:lnTo>
                  <a:lnTo>
                    <a:pt x="52" y="3987"/>
                  </a:lnTo>
                  <a:lnTo>
                    <a:pt x="103" y="4038"/>
                  </a:lnTo>
                  <a:lnTo>
                    <a:pt x="180" y="4089"/>
                  </a:lnTo>
                  <a:lnTo>
                    <a:pt x="256" y="4089"/>
                  </a:lnTo>
                  <a:lnTo>
                    <a:pt x="359" y="4063"/>
                  </a:lnTo>
                  <a:lnTo>
                    <a:pt x="435" y="3987"/>
                  </a:lnTo>
                  <a:lnTo>
                    <a:pt x="3093" y="383"/>
                  </a:lnTo>
                  <a:lnTo>
                    <a:pt x="3144" y="281"/>
                  </a:lnTo>
                  <a:lnTo>
                    <a:pt x="3144" y="205"/>
                  </a:lnTo>
                  <a:lnTo>
                    <a:pt x="3118" y="102"/>
                  </a:lnTo>
                  <a:lnTo>
                    <a:pt x="3042" y="51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4032;p73">
              <a:extLst>
                <a:ext uri="{FF2B5EF4-FFF2-40B4-BE49-F238E27FC236}">
                  <a16:creationId xmlns:a16="http://schemas.microsoft.com/office/drawing/2014/main" id="{DAEF7549-AC75-41B9-B3FF-2C23EE7F0377}"/>
                </a:ext>
              </a:extLst>
            </p:cNvPr>
            <p:cNvSpPr/>
            <p:nvPr/>
          </p:nvSpPr>
          <p:spPr>
            <a:xfrm>
              <a:off x="3454775" y="2322450"/>
              <a:ext cx="78600" cy="102225"/>
            </a:xfrm>
            <a:custGeom>
              <a:avLst/>
              <a:gdLst/>
              <a:ahLst/>
              <a:cxnLst/>
              <a:rect l="l" t="t" r="r" b="b"/>
              <a:pathLst>
                <a:path w="3144" h="4089" extrusionOk="0">
                  <a:moveTo>
                    <a:pt x="180" y="0"/>
                  </a:moveTo>
                  <a:lnTo>
                    <a:pt x="103" y="51"/>
                  </a:lnTo>
                  <a:lnTo>
                    <a:pt x="52" y="102"/>
                  </a:lnTo>
                  <a:lnTo>
                    <a:pt x="1" y="205"/>
                  </a:lnTo>
                  <a:lnTo>
                    <a:pt x="26" y="281"/>
                  </a:lnTo>
                  <a:lnTo>
                    <a:pt x="52" y="383"/>
                  </a:lnTo>
                  <a:lnTo>
                    <a:pt x="2709" y="3987"/>
                  </a:lnTo>
                  <a:lnTo>
                    <a:pt x="2812" y="4063"/>
                  </a:lnTo>
                  <a:lnTo>
                    <a:pt x="2914" y="4089"/>
                  </a:lnTo>
                  <a:lnTo>
                    <a:pt x="2991" y="4089"/>
                  </a:lnTo>
                  <a:lnTo>
                    <a:pt x="3042" y="4038"/>
                  </a:lnTo>
                  <a:lnTo>
                    <a:pt x="3118" y="3987"/>
                  </a:lnTo>
                  <a:lnTo>
                    <a:pt x="3144" y="3884"/>
                  </a:lnTo>
                  <a:lnTo>
                    <a:pt x="3144" y="3808"/>
                  </a:lnTo>
                  <a:lnTo>
                    <a:pt x="3093" y="3706"/>
                  </a:lnTo>
                  <a:lnTo>
                    <a:pt x="435" y="102"/>
                  </a:lnTo>
                  <a:lnTo>
                    <a:pt x="358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4033;p73">
              <a:extLst>
                <a:ext uri="{FF2B5EF4-FFF2-40B4-BE49-F238E27FC236}">
                  <a16:creationId xmlns:a16="http://schemas.microsoft.com/office/drawing/2014/main" id="{6E7406E6-0AC1-440A-BAA1-18AFB71BCA0B}"/>
                </a:ext>
              </a:extLst>
            </p:cNvPr>
            <p:cNvSpPr/>
            <p:nvPr/>
          </p:nvSpPr>
          <p:spPr>
            <a:xfrm>
              <a:off x="3376850" y="2187650"/>
              <a:ext cx="88825" cy="77950"/>
            </a:xfrm>
            <a:custGeom>
              <a:avLst/>
              <a:gdLst/>
              <a:ahLst/>
              <a:cxnLst/>
              <a:rect l="l" t="t" r="r" b="b"/>
              <a:pathLst>
                <a:path w="3553" h="3118" extrusionOk="0">
                  <a:moveTo>
                    <a:pt x="0" y="0"/>
                  </a:moveTo>
                  <a:lnTo>
                    <a:pt x="0" y="2019"/>
                  </a:lnTo>
                  <a:lnTo>
                    <a:pt x="26" y="2223"/>
                  </a:lnTo>
                  <a:lnTo>
                    <a:pt x="77" y="2428"/>
                  </a:lnTo>
                  <a:lnTo>
                    <a:pt x="179" y="2632"/>
                  </a:lnTo>
                  <a:lnTo>
                    <a:pt x="307" y="2786"/>
                  </a:lnTo>
                  <a:lnTo>
                    <a:pt x="486" y="2913"/>
                  </a:lnTo>
                  <a:lnTo>
                    <a:pt x="664" y="3016"/>
                  </a:lnTo>
                  <a:lnTo>
                    <a:pt x="869" y="3092"/>
                  </a:lnTo>
                  <a:lnTo>
                    <a:pt x="1099" y="3118"/>
                  </a:lnTo>
                  <a:lnTo>
                    <a:pt x="2453" y="3118"/>
                  </a:lnTo>
                  <a:lnTo>
                    <a:pt x="2658" y="3092"/>
                  </a:lnTo>
                  <a:lnTo>
                    <a:pt x="2862" y="3016"/>
                  </a:lnTo>
                  <a:lnTo>
                    <a:pt x="3067" y="2913"/>
                  </a:lnTo>
                  <a:lnTo>
                    <a:pt x="3220" y="2786"/>
                  </a:lnTo>
                  <a:lnTo>
                    <a:pt x="3348" y="2632"/>
                  </a:lnTo>
                  <a:lnTo>
                    <a:pt x="3450" y="2428"/>
                  </a:lnTo>
                  <a:lnTo>
                    <a:pt x="3527" y="2223"/>
                  </a:lnTo>
                  <a:lnTo>
                    <a:pt x="3552" y="2019"/>
                  </a:lnTo>
                  <a:lnTo>
                    <a:pt x="3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" name="Google Shape;4034;p73">
              <a:extLst>
                <a:ext uri="{FF2B5EF4-FFF2-40B4-BE49-F238E27FC236}">
                  <a16:creationId xmlns:a16="http://schemas.microsoft.com/office/drawing/2014/main" id="{5E6379F8-A4D7-4B5A-BD2E-B9888B9B7BE8}"/>
                </a:ext>
              </a:extLst>
            </p:cNvPr>
            <p:cNvSpPr/>
            <p:nvPr/>
          </p:nvSpPr>
          <p:spPr>
            <a:xfrm>
              <a:off x="3312950" y="2063075"/>
              <a:ext cx="236400" cy="158450"/>
            </a:xfrm>
            <a:custGeom>
              <a:avLst/>
              <a:gdLst/>
              <a:ahLst/>
              <a:cxnLst/>
              <a:rect l="l" t="t" r="r" b="b"/>
              <a:pathLst>
                <a:path w="9456" h="6338" extrusionOk="0">
                  <a:moveTo>
                    <a:pt x="8229" y="0"/>
                  </a:moveTo>
                  <a:lnTo>
                    <a:pt x="461" y="2479"/>
                  </a:lnTo>
                  <a:lnTo>
                    <a:pt x="333" y="2530"/>
                  </a:lnTo>
                  <a:lnTo>
                    <a:pt x="231" y="2607"/>
                  </a:lnTo>
                  <a:lnTo>
                    <a:pt x="154" y="2683"/>
                  </a:lnTo>
                  <a:lnTo>
                    <a:pt x="77" y="2786"/>
                  </a:lnTo>
                  <a:lnTo>
                    <a:pt x="26" y="2888"/>
                  </a:lnTo>
                  <a:lnTo>
                    <a:pt x="1" y="3016"/>
                  </a:lnTo>
                  <a:lnTo>
                    <a:pt x="1" y="3143"/>
                  </a:lnTo>
                  <a:lnTo>
                    <a:pt x="26" y="3271"/>
                  </a:lnTo>
                  <a:lnTo>
                    <a:pt x="716" y="5852"/>
                  </a:lnTo>
                  <a:lnTo>
                    <a:pt x="767" y="5980"/>
                  </a:lnTo>
                  <a:lnTo>
                    <a:pt x="818" y="6082"/>
                  </a:lnTo>
                  <a:lnTo>
                    <a:pt x="921" y="6184"/>
                  </a:lnTo>
                  <a:lnTo>
                    <a:pt x="1023" y="6235"/>
                  </a:lnTo>
                  <a:lnTo>
                    <a:pt x="1125" y="6286"/>
                  </a:lnTo>
                  <a:lnTo>
                    <a:pt x="1253" y="6338"/>
                  </a:lnTo>
                  <a:lnTo>
                    <a:pt x="1381" y="6338"/>
                  </a:lnTo>
                  <a:lnTo>
                    <a:pt x="1508" y="6312"/>
                  </a:lnTo>
                  <a:lnTo>
                    <a:pt x="9456" y="4574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" name="Google Shape;4035;p73">
              <a:extLst>
                <a:ext uri="{FF2B5EF4-FFF2-40B4-BE49-F238E27FC236}">
                  <a16:creationId xmlns:a16="http://schemas.microsoft.com/office/drawing/2014/main" id="{9B3B5C32-854D-49A6-BF8B-4DBE15AD723D}"/>
                </a:ext>
              </a:extLst>
            </p:cNvPr>
            <p:cNvSpPr/>
            <p:nvPr/>
          </p:nvSpPr>
          <p:spPr>
            <a:xfrm>
              <a:off x="3330850" y="2063075"/>
              <a:ext cx="218500" cy="158450"/>
            </a:xfrm>
            <a:custGeom>
              <a:avLst/>
              <a:gdLst/>
              <a:ahLst/>
              <a:cxnLst/>
              <a:rect l="l" t="t" r="r" b="b"/>
              <a:pathLst>
                <a:path w="8740" h="6338" extrusionOk="0">
                  <a:moveTo>
                    <a:pt x="7513" y="0"/>
                  </a:moveTo>
                  <a:lnTo>
                    <a:pt x="6849" y="230"/>
                  </a:lnTo>
                  <a:lnTo>
                    <a:pt x="7411" y="2326"/>
                  </a:lnTo>
                  <a:lnTo>
                    <a:pt x="7462" y="2504"/>
                  </a:lnTo>
                  <a:lnTo>
                    <a:pt x="7462" y="2683"/>
                  </a:lnTo>
                  <a:lnTo>
                    <a:pt x="7462" y="2862"/>
                  </a:lnTo>
                  <a:lnTo>
                    <a:pt x="7462" y="3041"/>
                  </a:lnTo>
                  <a:lnTo>
                    <a:pt x="7411" y="3194"/>
                  </a:lnTo>
                  <a:lnTo>
                    <a:pt x="7360" y="3348"/>
                  </a:lnTo>
                  <a:lnTo>
                    <a:pt x="7309" y="3527"/>
                  </a:lnTo>
                  <a:lnTo>
                    <a:pt x="7232" y="3654"/>
                  </a:lnTo>
                  <a:lnTo>
                    <a:pt x="7130" y="3808"/>
                  </a:lnTo>
                  <a:lnTo>
                    <a:pt x="7028" y="3935"/>
                  </a:lnTo>
                  <a:lnTo>
                    <a:pt x="6900" y="4063"/>
                  </a:lnTo>
                  <a:lnTo>
                    <a:pt x="6772" y="4165"/>
                  </a:lnTo>
                  <a:lnTo>
                    <a:pt x="6619" y="4268"/>
                  </a:lnTo>
                  <a:lnTo>
                    <a:pt x="6465" y="4344"/>
                  </a:lnTo>
                  <a:lnTo>
                    <a:pt x="6287" y="4395"/>
                  </a:lnTo>
                  <a:lnTo>
                    <a:pt x="6133" y="4447"/>
                  </a:lnTo>
                  <a:lnTo>
                    <a:pt x="0" y="5801"/>
                  </a:lnTo>
                  <a:lnTo>
                    <a:pt x="0" y="5852"/>
                  </a:lnTo>
                  <a:lnTo>
                    <a:pt x="51" y="5980"/>
                  </a:lnTo>
                  <a:lnTo>
                    <a:pt x="102" y="6082"/>
                  </a:lnTo>
                  <a:lnTo>
                    <a:pt x="205" y="6184"/>
                  </a:lnTo>
                  <a:lnTo>
                    <a:pt x="307" y="6235"/>
                  </a:lnTo>
                  <a:lnTo>
                    <a:pt x="409" y="6286"/>
                  </a:lnTo>
                  <a:lnTo>
                    <a:pt x="537" y="6338"/>
                  </a:lnTo>
                  <a:lnTo>
                    <a:pt x="665" y="6338"/>
                  </a:lnTo>
                  <a:lnTo>
                    <a:pt x="792" y="6312"/>
                  </a:lnTo>
                  <a:lnTo>
                    <a:pt x="8740" y="4574"/>
                  </a:lnTo>
                  <a:lnTo>
                    <a:pt x="7513" y="0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2" name="Google Shape;4036;p73">
              <a:extLst>
                <a:ext uri="{FF2B5EF4-FFF2-40B4-BE49-F238E27FC236}">
                  <a16:creationId xmlns:a16="http://schemas.microsoft.com/office/drawing/2014/main" id="{0C331E05-2A9C-4092-9797-7BCA8784F9C7}"/>
                </a:ext>
              </a:extLst>
            </p:cNvPr>
            <p:cNvSpPr/>
            <p:nvPr/>
          </p:nvSpPr>
          <p:spPr>
            <a:xfrm>
              <a:off x="3514200" y="2027925"/>
              <a:ext cx="74775" cy="175725"/>
            </a:xfrm>
            <a:custGeom>
              <a:avLst/>
              <a:gdLst/>
              <a:ahLst/>
              <a:cxnLst/>
              <a:rect l="l" t="t" r="r" b="b"/>
              <a:pathLst>
                <a:path w="2991" h="7029" extrusionOk="0">
                  <a:moveTo>
                    <a:pt x="716" y="1"/>
                  </a:moveTo>
                  <a:lnTo>
                    <a:pt x="562" y="26"/>
                  </a:lnTo>
                  <a:lnTo>
                    <a:pt x="409" y="77"/>
                  </a:lnTo>
                  <a:lnTo>
                    <a:pt x="281" y="154"/>
                  </a:lnTo>
                  <a:lnTo>
                    <a:pt x="179" y="256"/>
                  </a:lnTo>
                  <a:lnTo>
                    <a:pt x="103" y="358"/>
                  </a:lnTo>
                  <a:lnTo>
                    <a:pt x="51" y="486"/>
                  </a:lnTo>
                  <a:lnTo>
                    <a:pt x="26" y="639"/>
                  </a:lnTo>
                  <a:lnTo>
                    <a:pt x="0" y="767"/>
                  </a:lnTo>
                  <a:lnTo>
                    <a:pt x="26" y="921"/>
                  </a:lnTo>
                  <a:lnTo>
                    <a:pt x="1534" y="6466"/>
                  </a:lnTo>
                  <a:lnTo>
                    <a:pt x="1585" y="6619"/>
                  </a:lnTo>
                  <a:lnTo>
                    <a:pt x="1661" y="6747"/>
                  </a:lnTo>
                  <a:lnTo>
                    <a:pt x="1764" y="6849"/>
                  </a:lnTo>
                  <a:lnTo>
                    <a:pt x="1866" y="6926"/>
                  </a:lnTo>
                  <a:lnTo>
                    <a:pt x="1994" y="6977"/>
                  </a:lnTo>
                  <a:lnTo>
                    <a:pt x="2147" y="7003"/>
                  </a:lnTo>
                  <a:lnTo>
                    <a:pt x="2300" y="7028"/>
                  </a:lnTo>
                  <a:lnTo>
                    <a:pt x="2428" y="7003"/>
                  </a:lnTo>
                  <a:lnTo>
                    <a:pt x="2454" y="6977"/>
                  </a:lnTo>
                  <a:lnTo>
                    <a:pt x="2607" y="6926"/>
                  </a:lnTo>
                  <a:lnTo>
                    <a:pt x="2709" y="6849"/>
                  </a:lnTo>
                  <a:lnTo>
                    <a:pt x="2811" y="6773"/>
                  </a:lnTo>
                  <a:lnTo>
                    <a:pt x="2888" y="6645"/>
                  </a:lnTo>
                  <a:lnTo>
                    <a:pt x="2965" y="6517"/>
                  </a:lnTo>
                  <a:lnTo>
                    <a:pt x="2990" y="6389"/>
                  </a:lnTo>
                  <a:lnTo>
                    <a:pt x="2990" y="6236"/>
                  </a:lnTo>
                  <a:lnTo>
                    <a:pt x="2965" y="6083"/>
                  </a:lnTo>
                  <a:lnTo>
                    <a:pt x="1482" y="537"/>
                  </a:lnTo>
                  <a:lnTo>
                    <a:pt x="1431" y="384"/>
                  </a:lnTo>
                  <a:lnTo>
                    <a:pt x="1329" y="282"/>
                  </a:lnTo>
                  <a:lnTo>
                    <a:pt x="1252" y="179"/>
                  </a:lnTo>
                  <a:lnTo>
                    <a:pt x="1125" y="77"/>
                  </a:lnTo>
                  <a:lnTo>
                    <a:pt x="997" y="26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4037;p73">
              <a:extLst>
                <a:ext uri="{FF2B5EF4-FFF2-40B4-BE49-F238E27FC236}">
                  <a16:creationId xmlns:a16="http://schemas.microsoft.com/office/drawing/2014/main" id="{E298C230-FBF8-474E-86A1-B82B290E4193}"/>
                </a:ext>
              </a:extLst>
            </p:cNvPr>
            <p:cNvSpPr/>
            <p:nvPr/>
          </p:nvSpPr>
          <p:spPr>
            <a:xfrm>
              <a:off x="3558925" y="2057950"/>
              <a:ext cx="58800" cy="104175"/>
            </a:xfrm>
            <a:custGeom>
              <a:avLst/>
              <a:gdLst/>
              <a:ahLst/>
              <a:cxnLst/>
              <a:rect l="l" t="t" r="r" b="b"/>
              <a:pathLst>
                <a:path w="2352" h="4167" extrusionOk="0">
                  <a:moveTo>
                    <a:pt x="179" y="1"/>
                  </a:moveTo>
                  <a:lnTo>
                    <a:pt x="0" y="26"/>
                  </a:lnTo>
                  <a:lnTo>
                    <a:pt x="230" y="103"/>
                  </a:lnTo>
                  <a:lnTo>
                    <a:pt x="460" y="231"/>
                  </a:lnTo>
                  <a:lnTo>
                    <a:pt x="665" y="358"/>
                  </a:lnTo>
                  <a:lnTo>
                    <a:pt x="869" y="512"/>
                  </a:lnTo>
                  <a:lnTo>
                    <a:pt x="1022" y="716"/>
                  </a:lnTo>
                  <a:lnTo>
                    <a:pt x="1176" y="921"/>
                  </a:lnTo>
                  <a:lnTo>
                    <a:pt x="1278" y="1151"/>
                  </a:lnTo>
                  <a:lnTo>
                    <a:pt x="1380" y="1406"/>
                  </a:lnTo>
                  <a:lnTo>
                    <a:pt x="1508" y="1943"/>
                  </a:lnTo>
                  <a:lnTo>
                    <a:pt x="1559" y="2224"/>
                  </a:lnTo>
                  <a:lnTo>
                    <a:pt x="1584" y="2505"/>
                  </a:lnTo>
                  <a:lnTo>
                    <a:pt x="1559" y="2761"/>
                  </a:lnTo>
                  <a:lnTo>
                    <a:pt x="1508" y="3016"/>
                  </a:lnTo>
                  <a:lnTo>
                    <a:pt x="1406" y="3272"/>
                  </a:lnTo>
                  <a:lnTo>
                    <a:pt x="1278" y="3502"/>
                  </a:lnTo>
                  <a:lnTo>
                    <a:pt x="1099" y="3706"/>
                  </a:lnTo>
                  <a:lnTo>
                    <a:pt x="920" y="3910"/>
                  </a:lnTo>
                  <a:lnTo>
                    <a:pt x="997" y="4166"/>
                  </a:lnTo>
                  <a:lnTo>
                    <a:pt x="1022" y="4140"/>
                  </a:lnTo>
                  <a:lnTo>
                    <a:pt x="1201" y="4089"/>
                  </a:lnTo>
                  <a:lnTo>
                    <a:pt x="1354" y="4013"/>
                  </a:lnTo>
                  <a:lnTo>
                    <a:pt x="1508" y="3936"/>
                  </a:lnTo>
                  <a:lnTo>
                    <a:pt x="1661" y="3834"/>
                  </a:lnTo>
                  <a:lnTo>
                    <a:pt x="1789" y="3706"/>
                  </a:lnTo>
                  <a:lnTo>
                    <a:pt x="1917" y="3578"/>
                  </a:lnTo>
                  <a:lnTo>
                    <a:pt x="2019" y="3451"/>
                  </a:lnTo>
                  <a:lnTo>
                    <a:pt x="2121" y="3297"/>
                  </a:lnTo>
                  <a:lnTo>
                    <a:pt x="2198" y="3144"/>
                  </a:lnTo>
                  <a:lnTo>
                    <a:pt x="2274" y="2991"/>
                  </a:lnTo>
                  <a:lnTo>
                    <a:pt x="2326" y="2812"/>
                  </a:lnTo>
                  <a:lnTo>
                    <a:pt x="2351" y="2633"/>
                  </a:lnTo>
                  <a:lnTo>
                    <a:pt x="2351" y="2454"/>
                  </a:lnTo>
                  <a:lnTo>
                    <a:pt x="2351" y="2275"/>
                  </a:lnTo>
                  <a:lnTo>
                    <a:pt x="2351" y="2096"/>
                  </a:lnTo>
                  <a:lnTo>
                    <a:pt x="2300" y="1917"/>
                  </a:lnTo>
                  <a:lnTo>
                    <a:pt x="2147" y="1329"/>
                  </a:lnTo>
                  <a:lnTo>
                    <a:pt x="2096" y="1176"/>
                  </a:lnTo>
                  <a:lnTo>
                    <a:pt x="2019" y="997"/>
                  </a:lnTo>
                  <a:lnTo>
                    <a:pt x="1942" y="844"/>
                  </a:lnTo>
                  <a:lnTo>
                    <a:pt x="1840" y="716"/>
                  </a:lnTo>
                  <a:lnTo>
                    <a:pt x="1712" y="588"/>
                  </a:lnTo>
                  <a:lnTo>
                    <a:pt x="1610" y="461"/>
                  </a:lnTo>
                  <a:lnTo>
                    <a:pt x="1482" y="358"/>
                  </a:lnTo>
                  <a:lnTo>
                    <a:pt x="1329" y="256"/>
                  </a:lnTo>
                  <a:lnTo>
                    <a:pt x="1176" y="180"/>
                  </a:lnTo>
                  <a:lnTo>
                    <a:pt x="1022" y="103"/>
                  </a:lnTo>
                  <a:lnTo>
                    <a:pt x="869" y="52"/>
                  </a:lnTo>
                  <a:lnTo>
                    <a:pt x="690" y="26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4038;p73">
              <a:extLst>
                <a:ext uri="{FF2B5EF4-FFF2-40B4-BE49-F238E27FC236}">
                  <a16:creationId xmlns:a16="http://schemas.microsoft.com/office/drawing/2014/main" id="{4727650C-6DBB-4740-BD5B-F24278EB6953}"/>
                </a:ext>
              </a:extLst>
            </p:cNvPr>
            <p:cNvSpPr/>
            <p:nvPr/>
          </p:nvSpPr>
          <p:spPr>
            <a:xfrm>
              <a:off x="3252900" y="2153150"/>
              <a:ext cx="76050" cy="65175"/>
            </a:xfrm>
            <a:custGeom>
              <a:avLst/>
              <a:gdLst/>
              <a:ahLst/>
              <a:cxnLst/>
              <a:rect l="l" t="t" r="r" b="b"/>
              <a:pathLst>
                <a:path w="3042" h="2607" extrusionOk="0">
                  <a:moveTo>
                    <a:pt x="2505" y="0"/>
                  </a:moveTo>
                  <a:lnTo>
                    <a:pt x="1" y="665"/>
                  </a:lnTo>
                  <a:lnTo>
                    <a:pt x="512" y="2607"/>
                  </a:lnTo>
                  <a:lnTo>
                    <a:pt x="3041" y="1917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" name="Google Shape;4039;p73">
              <a:extLst>
                <a:ext uri="{FF2B5EF4-FFF2-40B4-BE49-F238E27FC236}">
                  <a16:creationId xmlns:a16="http://schemas.microsoft.com/office/drawing/2014/main" id="{2A06575A-7277-4372-97D3-7AA23E8A13C2}"/>
                </a:ext>
              </a:extLst>
            </p:cNvPr>
            <p:cNvSpPr/>
            <p:nvPr/>
          </p:nvSpPr>
          <p:spPr>
            <a:xfrm>
              <a:off x="3295075" y="2153150"/>
              <a:ext cx="33875" cy="53675"/>
            </a:xfrm>
            <a:custGeom>
              <a:avLst/>
              <a:gdLst/>
              <a:ahLst/>
              <a:cxnLst/>
              <a:rect l="l" t="t" r="r" b="b"/>
              <a:pathLst>
                <a:path w="1355" h="2147" extrusionOk="0">
                  <a:moveTo>
                    <a:pt x="818" y="0"/>
                  </a:moveTo>
                  <a:lnTo>
                    <a:pt x="0" y="230"/>
                  </a:lnTo>
                  <a:lnTo>
                    <a:pt x="511" y="2147"/>
                  </a:lnTo>
                  <a:lnTo>
                    <a:pt x="1354" y="1917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" name="Google Shape;4040;p73">
              <a:extLst>
                <a:ext uri="{FF2B5EF4-FFF2-40B4-BE49-F238E27FC236}">
                  <a16:creationId xmlns:a16="http://schemas.microsoft.com/office/drawing/2014/main" id="{D31E5F7F-F28C-4374-A7F0-4AD4D8184456}"/>
                </a:ext>
              </a:extLst>
            </p:cNvPr>
            <p:cNvSpPr/>
            <p:nvPr/>
          </p:nvSpPr>
          <p:spPr>
            <a:xfrm>
              <a:off x="3224150" y="2155050"/>
              <a:ext cx="43475" cy="85650"/>
            </a:xfrm>
            <a:custGeom>
              <a:avLst/>
              <a:gdLst/>
              <a:ahLst/>
              <a:cxnLst/>
              <a:rect l="l" t="t" r="r" b="b"/>
              <a:pathLst>
                <a:path w="1739" h="3426" extrusionOk="0">
                  <a:moveTo>
                    <a:pt x="537" y="1"/>
                  </a:moveTo>
                  <a:lnTo>
                    <a:pt x="435" y="26"/>
                  </a:lnTo>
                  <a:lnTo>
                    <a:pt x="409" y="26"/>
                  </a:lnTo>
                  <a:lnTo>
                    <a:pt x="307" y="52"/>
                  </a:lnTo>
                  <a:lnTo>
                    <a:pt x="205" y="129"/>
                  </a:lnTo>
                  <a:lnTo>
                    <a:pt x="128" y="205"/>
                  </a:lnTo>
                  <a:lnTo>
                    <a:pt x="77" y="282"/>
                  </a:lnTo>
                  <a:lnTo>
                    <a:pt x="26" y="384"/>
                  </a:lnTo>
                  <a:lnTo>
                    <a:pt x="1" y="486"/>
                  </a:lnTo>
                  <a:lnTo>
                    <a:pt x="1" y="589"/>
                  </a:lnTo>
                  <a:lnTo>
                    <a:pt x="26" y="691"/>
                  </a:lnTo>
                  <a:lnTo>
                    <a:pt x="639" y="3016"/>
                  </a:lnTo>
                  <a:lnTo>
                    <a:pt x="691" y="3119"/>
                  </a:lnTo>
                  <a:lnTo>
                    <a:pt x="742" y="3195"/>
                  </a:lnTo>
                  <a:lnTo>
                    <a:pt x="818" y="3272"/>
                  </a:lnTo>
                  <a:lnTo>
                    <a:pt x="895" y="3349"/>
                  </a:lnTo>
                  <a:lnTo>
                    <a:pt x="997" y="3374"/>
                  </a:lnTo>
                  <a:lnTo>
                    <a:pt x="1099" y="3400"/>
                  </a:lnTo>
                  <a:lnTo>
                    <a:pt x="1202" y="3425"/>
                  </a:lnTo>
                  <a:lnTo>
                    <a:pt x="1329" y="3400"/>
                  </a:lnTo>
                  <a:lnTo>
                    <a:pt x="1432" y="3349"/>
                  </a:lnTo>
                  <a:lnTo>
                    <a:pt x="1534" y="3297"/>
                  </a:lnTo>
                  <a:lnTo>
                    <a:pt x="1610" y="3221"/>
                  </a:lnTo>
                  <a:lnTo>
                    <a:pt x="1662" y="3144"/>
                  </a:lnTo>
                  <a:lnTo>
                    <a:pt x="1713" y="3042"/>
                  </a:lnTo>
                  <a:lnTo>
                    <a:pt x="1738" y="2940"/>
                  </a:lnTo>
                  <a:lnTo>
                    <a:pt x="1738" y="2837"/>
                  </a:lnTo>
                  <a:lnTo>
                    <a:pt x="1738" y="2710"/>
                  </a:lnTo>
                  <a:lnTo>
                    <a:pt x="1099" y="410"/>
                  </a:lnTo>
                  <a:lnTo>
                    <a:pt x="1074" y="308"/>
                  </a:lnTo>
                  <a:lnTo>
                    <a:pt x="997" y="205"/>
                  </a:lnTo>
                  <a:lnTo>
                    <a:pt x="921" y="129"/>
                  </a:lnTo>
                  <a:lnTo>
                    <a:pt x="844" y="78"/>
                  </a:lnTo>
                  <a:lnTo>
                    <a:pt x="742" y="2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" name="Google Shape;4041;p73">
              <a:extLst>
                <a:ext uri="{FF2B5EF4-FFF2-40B4-BE49-F238E27FC236}">
                  <a16:creationId xmlns:a16="http://schemas.microsoft.com/office/drawing/2014/main" id="{08C0E5C7-EEF7-46DF-8C2C-12B23BE29B2E}"/>
                </a:ext>
              </a:extLst>
            </p:cNvPr>
            <p:cNvSpPr/>
            <p:nvPr/>
          </p:nvSpPr>
          <p:spPr>
            <a:xfrm>
              <a:off x="3344250" y="2305825"/>
              <a:ext cx="153350" cy="28150"/>
            </a:xfrm>
            <a:custGeom>
              <a:avLst/>
              <a:gdLst/>
              <a:ahLst/>
              <a:cxnLst/>
              <a:rect l="l" t="t" r="r" b="b"/>
              <a:pathLst>
                <a:path w="6134" h="1126" extrusionOk="0">
                  <a:moveTo>
                    <a:pt x="435" y="1"/>
                  </a:moveTo>
                  <a:lnTo>
                    <a:pt x="333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103" y="231"/>
                  </a:lnTo>
                  <a:lnTo>
                    <a:pt x="52" y="333"/>
                  </a:lnTo>
                  <a:lnTo>
                    <a:pt x="1" y="435"/>
                  </a:lnTo>
                  <a:lnTo>
                    <a:pt x="1" y="537"/>
                  </a:lnTo>
                  <a:lnTo>
                    <a:pt x="1" y="563"/>
                  </a:lnTo>
                  <a:lnTo>
                    <a:pt x="1" y="665"/>
                  </a:lnTo>
                  <a:lnTo>
                    <a:pt x="52" y="767"/>
                  </a:lnTo>
                  <a:lnTo>
                    <a:pt x="103" y="870"/>
                  </a:lnTo>
                  <a:lnTo>
                    <a:pt x="154" y="946"/>
                  </a:lnTo>
                  <a:lnTo>
                    <a:pt x="231" y="1023"/>
                  </a:lnTo>
                  <a:lnTo>
                    <a:pt x="333" y="1074"/>
                  </a:lnTo>
                  <a:lnTo>
                    <a:pt x="435" y="1100"/>
                  </a:lnTo>
                  <a:lnTo>
                    <a:pt x="537" y="1125"/>
                  </a:lnTo>
                  <a:lnTo>
                    <a:pt x="5597" y="1125"/>
                  </a:lnTo>
                  <a:lnTo>
                    <a:pt x="5699" y="1100"/>
                  </a:lnTo>
                  <a:lnTo>
                    <a:pt x="5802" y="1074"/>
                  </a:lnTo>
                  <a:lnTo>
                    <a:pt x="5904" y="1023"/>
                  </a:lnTo>
                  <a:lnTo>
                    <a:pt x="5981" y="946"/>
                  </a:lnTo>
                  <a:lnTo>
                    <a:pt x="6057" y="870"/>
                  </a:lnTo>
                  <a:lnTo>
                    <a:pt x="6108" y="767"/>
                  </a:lnTo>
                  <a:lnTo>
                    <a:pt x="6134" y="665"/>
                  </a:lnTo>
                  <a:lnTo>
                    <a:pt x="6134" y="563"/>
                  </a:lnTo>
                  <a:lnTo>
                    <a:pt x="6134" y="537"/>
                  </a:lnTo>
                  <a:lnTo>
                    <a:pt x="6134" y="435"/>
                  </a:lnTo>
                  <a:lnTo>
                    <a:pt x="6108" y="333"/>
                  </a:lnTo>
                  <a:lnTo>
                    <a:pt x="6057" y="231"/>
                  </a:lnTo>
                  <a:lnTo>
                    <a:pt x="5981" y="154"/>
                  </a:lnTo>
                  <a:lnTo>
                    <a:pt x="5904" y="103"/>
                  </a:lnTo>
                  <a:lnTo>
                    <a:pt x="5802" y="52"/>
                  </a:lnTo>
                  <a:lnTo>
                    <a:pt x="56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" name="Google Shape;4042;p73">
              <a:extLst>
                <a:ext uri="{FF2B5EF4-FFF2-40B4-BE49-F238E27FC236}">
                  <a16:creationId xmlns:a16="http://schemas.microsoft.com/office/drawing/2014/main" id="{042E604D-57DF-47CA-800B-C2A25F05477F}"/>
                </a:ext>
              </a:extLst>
            </p:cNvPr>
            <p:cNvSpPr/>
            <p:nvPr/>
          </p:nvSpPr>
          <p:spPr>
            <a:xfrm>
              <a:off x="3555725" y="2057950"/>
              <a:ext cx="62000" cy="104175"/>
            </a:xfrm>
            <a:custGeom>
              <a:avLst/>
              <a:gdLst/>
              <a:ahLst/>
              <a:cxnLst/>
              <a:rect l="l" t="t" r="r" b="b"/>
              <a:pathLst>
                <a:path w="2480" h="4167" extrusionOk="0">
                  <a:moveTo>
                    <a:pt x="205" y="1"/>
                  </a:moveTo>
                  <a:lnTo>
                    <a:pt x="26" y="52"/>
                  </a:lnTo>
                  <a:lnTo>
                    <a:pt x="0" y="52"/>
                  </a:lnTo>
                  <a:lnTo>
                    <a:pt x="1125" y="4166"/>
                  </a:lnTo>
                  <a:lnTo>
                    <a:pt x="1150" y="4140"/>
                  </a:lnTo>
                  <a:lnTo>
                    <a:pt x="1329" y="4089"/>
                  </a:lnTo>
                  <a:lnTo>
                    <a:pt x="1482" y="4013"/>
                  </a:lnTo>
                  <a:lnTo>
                    <a:pt x="1636" y="3936"/>
                  </a:lnTo>
                  <a:lnTo>
                    <a:pt x="1789" y="3834"/>
                  </a:lnTo>
                  <a:lnTo>
                    <a:pt x="1917" y="3706"/>
                  </a:lnTo>
                  <a:lnTo>
                    <a:pt x="2045" y="3578"/>
                  </a:lnTo>
                  <a:lnTo>
                    <a:pt x="2147" y="3451"/>
                  </a:lnTo>
                  <a:lnTo>
                    <a:pt x="2249" y="3297"/>
                  </a:lnTo>
                  <a:lnTo>
                    <a:pt x="2326" y="3144"/>
                  </a:lnTo>
                  <a:lnTo>
                    <a:pt x="2402" y="2991"/>
                  </a:lnTo>
                  <a:lnTo>
                    <a:pt x="2454" y="2812"/>
                  </a:lnTo>
                  <a:lnTo>
                    <a:pt x="2479" y="2633"/>
                  </a:lnTo>
                  <a:lnTo>
                    <a:pt x="2479" y="2454"/>
                  </a:lnTo>
                  <a:lnTo>
                    <a:pt x="2479" y="2275"/>
                  </a:lnTo>
                  <a:lnTo>
                    <a:pt x="2479" y="2096"/>
                  </a:lnTo>
                  <a:lnTo>
                    <a:pt x="2428" y="1917"/>
                  </a:lnTo>
                  <a:lnTo>
                    <a:pt x="2275" y="1329"/>
                  </a:lnTo>
                  <a:lnTo>
                    <a:pt x="2224" y="1151"/>
                  </a:lnTo>
                  <a:lnTo>
                    <a:pt x="2147" y="997"/>
                  </a:lnTo>
                  <a:lnTo>
                    <a:pt x="2045" y="844"/>
                  </a:lnTo>
                  <a:lnTo>
                    <a:pt x="1942" y="691"/>
                  </a:lnTo>
                  <a:lnTo>
                    <a:pt x="1840" y="563"/>
                  </a:lnTo>
                  <a:lnTo>
                    <a:pt x="1712" y="435"/>
                  </a:lnTo>
                  <a:lnTo>
                    <a:pt x="1559" y="333"/>
                  </a:lnTo>
                  <a:lnTo>
                    <a:pt x="1431" y="231"/>
                  </a:lnTo>
                  <a:lnTo>
                    <a:pt x="1253" y="154"/>
                  </a:lnTo>
                  <a:lnTo>
                    <a:pt x="1099" y="77"/>
                  </a:lnTo>
                  <a:lnTo>
                    <a:pt x="920" y="26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rgbClr val="BBDB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9" name="Google Shape;3661;p73">
            <a:extLst>
              <a:ext uri="{FF2B5EF4-FFF2-40B4-BE49-F238E27FC236}">
                <a16:creationId xmlns:a16="http://schemas.microsoft.com/office/drawing/2014/main" id="{9A49B592-DE70-4E84-BF55-FB26B80C80F0}"/>
              </a:ext>
            </a:extLst>
          </p:cNvPr>
          <p:cNvGrpSpPr/>
          <p:nvPr/>
        </p:nvGrpSpPr>
        <p:grpSpPr>
          <a:xfrm>
            <a:off x="10190605" y="128039"/>
            <a:ext cx="1775239" cy="1032691"/>
            <a:chOff x="1761000" y="2584200"/>
            <a:chExt cx="398025" cy="279200"/>
          </a:xfrm>
        </p:grpSpPr>
        <p:sp>
          <p:nvSpPr>
            <p:cNvPr id="50" name="Google Shape;3662;p73">
              <a:extLst>
                <a:ext uri="{FF2B5EF4-FFF2-40B4-BE49-F238E27FC236}">
                  <a16:creationId xmlns:a16="http://schemas.microsoft.com/office/drawing/2014/main" id="{52DCE403-A42B-4CBD-A72B-9A8651ACAB23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946" y="0"/>
                  </a:moveTo>
                  <a:lnTo>
                    <a:pt x="741" y="26"/>
                  </a:lnTo>
                  <a:lnTo>
                    <a:pt x="588" y="77"/>
                  </a:lnTo>
                  <a:lnTo>
                    <a:pt x="409" y="154"/>
                  </a:lnTo>
                  <a:lnTo>
                    <a:pt x="281" y="282"/>
                  </a:lnTo>
                  <a:lnTo>
                    <a:pt x="179" y="409"/>
                  </a:lnTo>
                  <a:lnTo>
                    <a:pt x="77" y="563"/>
                  </a:lnTo>
                  <a:lnTo>
                    <a:pt x="26" y="742"/>
                  </a:lnTo>
                  <a:lnTo>
                    <a:pt x="0" y="920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3663;p73">
              <a:extLst>
                <a:ext uri="{FF2B5EF4-FFF2-40B4-BE49-F238E27FC236}">
                  <a16:creationId xmlns:a16="http://schemas.microsoft.com/office/drawing/2014/main" id="{70D21A88-15FE-467E-AF86-B877652FD50F}"/>
                </a:ext>
              </a:extLst>
            </p:cNvPr>
            <p:cNvSpPr/>
            <p:nvPr/>
          </p:nvSpPr>
          <p:spPr>
            <a:xfrm>
              <a:off x="1761000" y="2584200"/>
              <a:ext cx="398025" cy="279200"/>
            </a:xfrm>
            <a:custGeom>
              <a:avLst/>
              <a:gdLst/>
              <a:ahLst/>
              <a:cxnLst/>
              <a:rect l="l" t="t" r="r" b="b"/>
              <a:pathLst>
                <a:path w="15921" h="11168" extrusionOk="0">
                  <a:moveTo>
                    <a:pt x="14975" y="0"/>
                  </a:moveTo>
                  <a:lnTo>
                    <a:pt x="14975" y="9226"/>
                  </a:lnTo>
                  <a:lnTo>
                    <a:pt x="14950" y="9430"/>
                  </a:lnTo>
                  <a:lnTo>
                    <a:pt x="14899" y="9609"/>
                  </a:lnTo>
                  <a:lnTo>
                    <a:pt x="14796" y="9762"/>
                  </a:lnTo>
                  <a:lnTo>
                    <a:pt x="14694" y="9916"/>
                  </a:lnTo>
                  <a:lnTo>
                    <a:pt x="14541" y="10018"/>
                  </a:lnTo>
                  <a:lnTo>
                    <a:pt x="14388" y="10094"/>
                  </a:lnTo>
                  <a:lnTo>
                    <a:pt x="14209" y="10171"/>
                  </a:lnTo>
                  <a:lnTo>
                    <a:pt x="0" y="10171"/>
                  </a:lnTo>
                  <a:lnTo>
                    <a:pt x="0" y="10248"/>
                  </a:lnTo>
                  <a:lnTo>
                    <a:pt x="26" y="10427"/>
                  </a:lnTo>
                  <a:lnTo>
                    <a:pt x="77" y="10606"/>
                  </a:lnTo>
                  <a:lnTo>
                    <a:pt x="179" y="10759"/>
                  </a:lnTo>
                  <a:lnTo>
                    <a:pt x="281" y="10912"/>
                  </a:lnTo>
                  <a:lnTo>
                    <a:pt x="409" y="11014"/>
                  </a:lnTo>
                  <a:lnTo>
                    <a:pt x="588" y="11117"/>
                  </a:lnTo>
                  <a:lnTo>
                    <a:pt x="741" y="11168"/>
                  </a:lnTo>
                  <a:lnTo>
                    <a:pt x="15180" y="11168"/>
                  </a:lnTo>
                  <a:lnTo>
                    <a:pt x="15359" y="11117"/>
                  </a:lnTo>
                  <a:lnTo>
                    <a:pt x="15512" y="11014"/>
                  </a:lnTo>
                  <a:lnTo>
                    <a:pt x="15665" y="10912"/>
                  </a:lnTo>
                  <a:lnTo>
                    <a:pt x="15767" y="10759"/>
                  </a:lnTo>
                  <a:lnTo>
                    <a:pt x="15844" y="10606"/>
                  </a:lnTo>
                  <a:lnTo>
                    <a:pt x="15921" y="10427"/>
                  </a:lnTo>
                  <a:lnTo>
                    <a:pt x="15921" y="10248"/>
                  </a:lnTo>
                  <a:lnTo>
                    <a:pt x="15921" y="920"/>
                  </a:lnTo>
                  <a:lnTo>
                    <a:pt x="15921" y="742"/>
                  </a:lnTo>
                  <a:lnTo>
                    <a:pt x="15844" y="563"/>
                  </a:lnTo>
                  <a:lnTo>
                    <a:pt x="15767" y="409"/>
                  </a:lnTo>
                  <a:lnTo>
                    <a:pt x="15665" y="282"/>
                  </a:lnTo>
                  <a:lnTo>
                    <a:pt x="15512" y="154"/>
                  </a:lnTo>
                  <a:lnTo>
                    <a:pt x="15359" y="77"/>
                  </a:lnTo>
                  <a:lnTo>
                    <a:pt x="15180" y="26"/>
                  </a:lnTo>
                  <a:lnTo>
                    <a:pt x="15001" y="0"/>
                  </a:lnTo>
                  <a:close/>
                </a:path>
              </a:pathLst>
            </a:custGeom>
            <a:solidFill>
              <a:srgbClr val="FCC3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3664;p73">
              <a:extLst>
                <a:ext uri="{FF2B5EF4-FFF2-40B4-BE49-F238E27FC236}">
                  <a16:creationId xmlns:a16="http://schemas.microsoft.com/office/drawing/2014/main" id="{B1BF5557-D81F-4542-894A-C20227CD235C}"/>
                </a:ext>
              </a:extLst>
            </p:cNvPr>
            <p:cNvSpPr/>
            <p:nvPr/>
          </p:nvSpPr>
          <p:spPr>
            <a:xfrm>
              <a:off x="178527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358" y="1"/>
                  </a:moveTo>
                  <a:lnTo>
                    <a:pt x="230" y="26"/>
                  </a:lnTo>
                  <a:lnTo>
                    <a:pt x="103" y="103"/>
                  </a:lnTo>
                  <a:lnTo>
                    <a:pt x="26" y="205"/>
                  </a:lnTo>
                  <a:lnTo>
                    <a:pt x="0" y="359"/>
                  </a:lnTo>
                  <a:lnTo>
                    <a:pt x="0" y="8689"/>
                  </a:lnTo>
                  <a:lnTo>
                    <a:pt x="26" y="8817"/>
                  </a:lnTo>
                  <a:lnTo>
                    <a:pt x="103" y="8945"/>
                  </a:lnTo>
                  <a:lnTo>
                    <a:pt x="230" y="9021"/>
                  </a:lnTo>
                  <a:lnTo>
                    <a:pt x="358" y="9047"/>
                  </a:lnTo>
                  <a:lnTo>
                    <a:pt x="5674" y="9047"/>
                  </a:lnTo>
                  <a:lnTo>
                    <a:pt x="5827" y="9021"/>
                  </a:lnTo>
                  <a:lnTo>
                    <a:pt x="6082" y="8919"/>
                  </a:lnTo>
                  <a:lnTo>
                    <a:pt x="6338" y="8791"/>
                  </a:lnTo>
                  <a:lnTo>
                    <a:pt x="6568" y="8613"/>
                  </a:lnTo>
                  <a:lnTo>
                    <a:pt x="6747" y="8383"/>
                  </a:lnTo>
                  <a:lnTo>
                    <a:pt x="6875" y="8153"/>
                  </a:lnTo>
                  <a:lnTo>
                    <a:pt x="6977" y="7872"/>
                  </a:lnTo>
                  <a:lnTo>
                    <a:pt x="7002" y="7718"/>
                  </a:lnTo>
                  <a:lnTo>
                    <a:pt x="7002" y="7565"/>
                  </a:lnTo>
                  <a:lnTo>
                    <a:pt x="7002" y="1457"/>
                  </a:lnTo>
                  <a:lnTo>
                    <a:pt x="7002" y="1330"/>
                  </a:lnTo>
                  <a:lnTo>
                    <a:pt x="6977" y="1176"/>
                  </a:lnTo>
                  <a:lnTo>
                    <a:pt x="6875" y="895"/>
                  </a:lnTo>
                  <a:lnTo>
                    <a:pt x="6747" y="640"/>
                  </a:lnTo>
                  <a:lnTo>
                    <a:pt x="6568" y="435"/>
                  </a:lnTo>
                  <a:lnTo>
                    <a:pt x="6338" y="231"/>
                  </a:lnTo>
                  <a:lnTo>
                    <a:pt x="6082" y="103"/>
                  </a:lnTo>
                  <a:lnTo>
                    <a:pt x="5827" y="26"/>
                  </a:lnTo>
                  <a:lnTo>
                    <a:pt x="5674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3665;p73">
              <a:extLst>
                <a:ext uri="{FF2B5EF4-FFF2-40B4-BE49-F238E27FC236}">
                  <a16:creationId xmlns:a16="http://schemas.microsoft.com/office/drawing/2014/main" id="{F8C8948C-4F62-453B-A056-7933C7C6EE97}"/>
                </a:ext>
              </a:extLst>
            </p:cNvPr>
            <p:cNvSpPr/>
            <p:nvPr/>
          </p:nvSpPr>
          <p:spPr>
            <a:xfrm>
              <a:off x="1916875" y="2611025"/>
              <a:ext cx="43475" cy="226200"/>
            </a:xfrm>
            <a:custGeom>
              <a:avLst/>
              <a:gdLst/>
              <a:ahLst/>
              <a:cxnLst/>
              <a:rect l="l" t="t" r="r" b="b"/>
              <a:pathLst>
                <a:path w="1739" h="9048" extrusionOk="0">
                  <a:moveTo>
                    <a:pt x="1" y="1"/>
                  </a:moveTo>
                  <a:lnTo>
                    <a:pt x="180" y="103"/>
                  </a:lnTo>
                  <a:lnTo>
                    <a:pt x="333" y="231"/>
                  </a:lnTo>
                  <a:lnTo>
                    <a:pt x="461" y="384"/>
                  </a:lnTo>
                  <a:lnTo>
                    <a:pt x="563" y="563"/>
                  </a:lnTo>
                  <a:lnTo>
                    <a:pt x="665" y="742"/>
                  </a:lnTo>
                  <a:lnTo>
                    <a:pt x="742" y="946"/>
                  </a:lnTo>
                  <a:lnTo>
                    <a:pt x="767" y="1151"/>
                  </a:lnTo>
                  <a:lnTo>
                    <a:pt x="793" y="1355"/>
                  </a:lnTo>
                  <a:lnTo>
                    <a:pt x="793" y="7667"/>
                  </a:lnTo>
                  <a:lnTo>
                    <a:pt x="767" y="7897"/>
                  </a:lnTo>
                  <a:lnTo>
                    <a:pt x="742" y="8102"/>
                  </a:lnTo>
                  <a:lnTo>
                    <a:pt x="665" y="8280"/>
                  </a:lnTo>
                  <a:lnTo>
                    <a:pt x="563" y="8485"/>
                  </a:lnTo>
                  <a:lnTo>
                    <a:pt x="461" y="8638"/>
                  </a:lnTo>
                  <a:lnTo>
                    <a:pt x="333" y="8791"/>
                  </a:lnTo>
                  <a:lnTo>
                    <a:pt x="180" y="8919"/>
                  </a:lnTo>
                  <a:lnTo>
                    <a:pt x="1" y="9047"/>
                  </a:lnTo>
                  <a:lnTo>
                    <a:pt x="410" y="9047"/>
                  </a:lnTo>
                  <a:lnTo>
                    <a:pt x="563" y="9021"/>
                  </a:lnTo>
                  <a:lnTo>
                    <a:pt x="818" y="8919"/>
                  </a:lnTo>
                  <a:lnTo>
                    <a:pt x="1074" y="8791"/>
                  </a:lnTo>
                  <a:lnTo>
                    <a:pt x="1304" y="8613"/>
                  </a:lnTo>
                  <a:lnTo>
                    <a:pt x="1483" y="8383"/>
                  </a:lnTo>
                  <a:lnTo>
                    <a:pt x="1611" y="8153"/>
                  </a:lnTo>
                  <a:lnTo>
                    <a:pt x="1713" y="7872"/>
                  </a:lnTo>
                  <a:lnTo>
                    <a:pt x="1738" y="7718"/>
                  </a:lnTo>
                  <a:lnTo>
                    <a:pt x="1738" y="7565"/>
                  </a:lnTo>
                  <a:lnTo>
                    <a:pt x="1738" y="1457"/>
                  </a:lnTo>
                  <a:lnTo>
                    <a:pt x="1738" y="1330"/>
                  </a:lnTo>
                  <a:lnTo>
                    <a:pt x="1713" y="1176"/>
                  </a:lnTo>
                  <a:lnTo>
                    <a:pt x="1611" y="895"/>
                  </a:lnTo>
                  <a:lnTo>
                    <a:pt x="1483" y="640"/>
                  </a:lnTo>
                  <a:lnTo>
                    <a:pt x="1304" y="435"/>
                  </a:lnTo>
                  <a:lnTo>
                    <a:pt x="1074" y="231"/>
                  </a:lnTo>
                  <a:lnTo>
                    <a:pt x="818" y="103"/>
                  </a:lnTo>
                  <a:lnTo>
                    <a:pt x="563" y="26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3666;p73">
              <a:extLst>
                <a:ext uri="{FF2B5EF4-FFF2-40B4-BE49-F238E27FC236}">
                  <a16:creationId xmlns:a16="http://schemas.microsoft.com/office/drawing/2014/main" id="{8E1D0026-440E-4BC8-A710-A18B118A13AE}"/>
                </a:ext>
              </a:extLst>
            </p:cNvPr>
            <p:cNvSpPr/>
            <p:nvPr/>
          </p:nvSpPr>
          <p:spPr>
            <a:xfrm>
              <a:off x="1960325" y="2611025"/>
              <a:ext cx="175075" cy="226200"/>
            </a:xfrm>
            <a:custGeom>
              <a:avLst/>
              <a:gdLst/>
              <a:ahLst/>
              <a:cxnLst/>
              <a:rect l="l" t="t" r="r" b="b"/>
              <a:pathLst>
                <a:path w="7003" h="9048" extrusionOk="0">
                  <a:moveTo>
                    <a:pt x="1329" y="1"/>
                  </a:moveTo>
                  <a:lnTo>
                    <a:pt x="1176" y="26"/>
                  </a:lnTo>
                  <a:lnTo>
                    <a:pt x="895" y="103"/>
                  </a:lnTo>
                  <a:lnTo>
                    <a:pt x="639" y="231"/>
                  </a:lnTo>
                  <a:lnTo>
                    <a:pt x="435" y="435"/>
                  </a:lnTo>
                  <a:lnTo>
                    <a:pt x="256" y="640"/>
                  </a:lnTo>
                  <a:lnTo>
                    <a:pt x="103" y="895"/>
                  </a:lnTo>
                  <a:lnTo>
                    <a:pt x="26" y="1176"/>
                  </a:lnTo>
                  <a:lnTo>
                    <a:pt x="0" y="1330"/>
                  </a:lnTo>
                  <a:lnTo>
                    <a:pt x="0" y="1457"/>
                  </a:lnTo>
                  <a:lnTo>
                    <a:pt x="0" y="7565"/>
                  </a:lnTo>
                  <a:lnTo>
                    <a:pt x="0" y="7718"/>
                  </a:lnTo>
                  <a:lnTo>
                    <a:pt x="26" y="7872"/>
                  </a:lnTo>
                  <a:lnTo>
                    <a:pt x="103" y="8153"/>
                  </a:lnTo>
                  <a:lnTo>
                    <a:pt x="256" y="8383"/>
                  </a:lnTo>
                  <a:lnTo>
                    <a:pt x="435" y="8613"/>
                  </a:lnTo>
                  <a:lnTo>
                    <a:pt x="639" y="8791"/>
                  </a:lnTo>
                  <a:lnTo>
                    <a:pt x="895" y="8919"/>
                  </a:lnTo>
                  <a:lnTo>
                    <a:pt x="1176" y="9021"/>
                  </a:lnTo>
                  <a:lnTo>
                    <a:pt x="1329" y="9047"/>
                  </a:lnTo>
                  <a:lnTo>
                    <a:pt x="6619" y="9047"/>
                  </a:lnTo>
                  <a:lnTo>
                    <a:pt x="6772" y="9021"/>
                  </a:lnTo>
                  <a:lnTo>
                    <a:pt x="6875" y="8945"/>
                  </a:lnTo>
                  <a:lnTo>
                    <a:pt x="6977" y="8817"/>
                  </a:lnTo>
                  <a:lnTo>
                    <a:pt x="7002" y="8689"/>
                  </a:lnTo>
                  <a:lnTo>
                    <a:pt x="7002" y="359"/>
                  </a:lnTo>
                  <a:lnTo>
                    <a:pt x="6977" y="205"/>
                  </a:lnTo>
                  <a:lnTo>
                    <a:pt x="6875" y="103"/>
                  </a:lnTo>
                  <a:lnTo>
                    <a:pt x="6772" y="26"/>
                  </a:lnTo>
                  <a:lnTo>
                    <a:pt x="6619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3667;p73">
              <a:extLst>
                <a:ext uri="{FF2B5EF4-FFF2-40B4-BE49-F238E27FC236}">
                  <a16:creationId xmlns:a16="http://schemas.microsoft.com/office/drawing/2014/main" id="{9A80E621-9A8E-4228-924E-1EE35186CAA4}"/>
                </a:ext>
              </a:extLst>
            </p:cNvPr>
            <p:cNvSpPr/>
            <p:nvPr/>
          </p:nvSpPr>
          <p:spPr>
            <a:xfrm>
              <a:off x="2108525" y="2611025"/>
              <a:ext cx="26875" cy="226200"/>
            </a:xfrm>
            <a:custGeom>
              <a:avLst/>
              <a:gdLst/>
              <a:ahLst/>
              <a:cxnLst/>
              <a:rect l="l" t="t" r="r" b="b"/>
              <a:pathLst>
                <a:path w="1075" h="9048" extrusionOk="0">
                  <a:moveTo>
                    <a:pt x="1" y="1"/>
                  </a:moveTo>
                  <a:lnTo>
                    <a:pt x="27" y="77"/>
                  </a:lnTo>
                  <a:lnTo>
                    <a:pt x="27" y="154"/>
                  </a:lnTo>
                  <a:lnTo>
                    <a:pt x="27" y="8894"/>
                  </a:lnTo>
                  <a:lnTo>
                    <a:pt x="27" y="8970"/>
                  </a:lnTo>
                  <a:lnTo>
                    <a:pt x="1" y="9047"/>
                  </a:lnTo>
                  <a:lnTo>
                    <a:pt x="691" y="9047"/>
                  </a:lnTo>
                  <a:lnTo>
                    <a:pt x="844" y="9021"/>
                  </a:lnTo>
                  <a:lnTo>
                    <a:pt x="947" y="8945"/>
                  </a:lnTo>
                  <a:lnTo>
                    <a:pt x="1049" y="8817"/>
                  </a:lnTo>
                  <a:lnTo>
                    <a:pt x="1074" y="8689"/>
                  </a:lnTo>
                  <a:lnTo>
                    <a:pt x="1074" y="359"/>
                  </a:lnTo>
                  <a:lnTo>
                    <a:pt x="1049" y="205"/>
                  </a:lnTo>
                  <a:lnTo>
                    <a:pt x="947" y="103"/>
                  </a:lnTo>
                  <a:lnTo>
                    <a:pt x="844" y="26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3668;p73">
              <a:extLst>
                <a:ext uri="{FF2B5EF4-FFF2-40B4-BE49-F238E27FC236}">
                  <a16:creationId xmlns:a16="http://schemas.microsoft.com/office/drawing/2014/main" id="{52B24C98-2DF4-4B7B-8FBA-C9F03CBD8789}"/>
                </a:ext>
              </a:extLst>
            </p:cNvPr>
            <p:cNvSpPr/>
            <p:nvPr/>
          </p:nvSpPr>
          <p:spPr>
            <a:xfrm>
              <a:off x="1815950" y="2656400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3669;p73">
              <a:extLst>
                <a:ext uri="{FF2B5EF4-FFF2-40B4-BE49-F238E27FC236}">
                  <a16:creationId xmlns:a16="http://schemas.microsoft.com/office/drawing/2014/main" id="{9DE92F9F-BCC3-47CE-A6F2-3CA063ED42BA}"/>
                </a:ext>
              </a:extLst>
            </p:cNvPr>
            <p:cNvSpPr/>
            <p:nvPr/>
          </p:nvSpPr>
          <p:spPr>
            <a:xfrm>
              <a:off x="1815950" y="2697275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1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1"/>
                  </a:lnTo>
                  <a:lnTo>
                    <a:pt x="4472" y="409"/>
                  </a:lnTo>
                  <a:lnTo>
                    <a:pt x="4523" y="333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3670;p73">
              <a:extLst>
                <a:ext uri="{FF2B5EF4-FFF2-40B4-BE49-F238E27FC236}">
                  <a16:creationId xmlns:a16="http://schemas.microsoft.com/office/drawing/2014/main" id="{2D74A53A-9BC7-4DE4-968D-13B9EA46031B}"/>
                </a:ext>
              </a:extLst>
            </p:cNvPr>
            <p:cNvSpPr/>
            <p:nvPr/>
          </p:nvSpPr>
          <p:spPr>
            <a:xfrm>
              <a:off x="1815950" y="2738175"/>
              <a:ext cx="113100" cy="12150"/>
            </a:xfrm>
            <a:custGeom>
              <a:avLst/>
              <a:gdLst/>
              <a:ahLst/>
              <a:cxnLst/>
              <a:rect l="l" t="t" r="r" b="b"/>
              <a:pathLst>
                <a:path w="4524" h="486" extrusionOk="0">
                  <a:moveTo>
                    <a:pt x="256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56" y="486"/>
                  </a:lnTo>
                  <a:lnTo>
                    <a:pt x="4293" y="486"/>
                  </a:lnTo>
                  <a:lnTo>
                    <a:pt x="4395" y="460"/>
                  </a:lnTo>
                  <a:lnTo>
                    <a:pt x="4472" y="409"/>
                  </a:lnTo>
                  <a:lnTo>
                    <a:pt x="4523" y="332"/>
                  </a:lnTo>
                  <a:lnTo>
                    <a:pt x="4523" y="256"/>
                  </a:lnTo>
                  <a:lnTo>
                    <a:pt x="4523" y="153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3671;p73">
              <a:extLst>
                <a:ext uri="{FF2B5EF4-FFF2-40B4-BE49-F238E27FC236}">
                  <a16:creationId xmlns:a16="http://schemas.microsoft.com/office/drawing/2014/main" id="{898E751F-2B04-43FF-98EF-6E9B3CD4C2AD}"/>
                </a:ext>
              </a:extLst>
            </p:cNvPr>
            <p:cNvSpPr/>
            <p:nvPr/>
          </p:nvSpPr>
          <p:spPr>
            <a:xfrm>
              <a:off x="1815950" y="2779050"/>
              <a:ext cx="113100" cy="12175"/>
            </a:xfrm>
            <a:custGeom>
              <a:avLst/>
              <a:gdLst/>
              <a:ahLst/>
              <a:cxnLst/>
              <a:rect l="l" t="t" r="r" b="b"/>
              <a:pathLst>
                <a:path w="4524" h="487" extrusionOk="0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53" y="486"/>
                  </a:lnTo>
                  <a:lnTo>
                    <a:pt x="4395" y="486"/>
                  </a:lnTo>
                  <a:lnTo>
                    <a:pt x="4472" y="435"/>
                  </a:lnTo>
                  <a:lnTo>
                    <a:pt x="4523" y="358"/>
                  </a:lnTo>
                  <a:lnTo>
                    <a:pt x="4523" y="256"/>
                  </a:lnTo>
                  <a:lnTo>
                    <a:pt x="4523" y="154"/>
                  </a:lnTo>
                  <a:lnTo>
                    <a:pt x="4472" y="77"/>
                  </a:lnTo>
                  <a:lnTo>
                    <a:pt x="4395" y="26"/>
                  </a:lnTo>
                  <a:lnTo>
                    <a:pt x="4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3672;p73">
              <a:extLst>
                <a:ext uri="{FF2B5EF4-FFF2-40B4-BE49-F238E27FC236}">
                  <a16:creationId xmlns:a16="http://schemas.microsoft.com/office/drawing/2014/main" id="{DBEE8FB5-727E-4450-A355-92D5D6A7CE7E}"/>
                </a:ext>
              </a:extLst>
            </p:cNvPr>
            <p:cNvSpPr/>
            <p:nvPr/>
          </p:nvSpPr>
          <p:spPr>
            <a:xfrm>
              <a:off x="1990975" y="2656400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3673;p73">
              <a:extLst>
                <a:ext uri="{FF2B5EF4-FFF2-40B4-BE49-F238E27FC236}">
                  <a16:creationId xmlns:a16="http://schemas.microsoft.com/office/drawing/2014/main" id="{9290B401-D1DF-4FDE-8DAC-F44021989CE5}"/>
                </a:ext>
              </a:extLst>
            </p:cNvPr>
            <p:cNvSpPr/>
            <p:nvPr/>
          </p:nvSpPr>
          <p:spPr>
            <a:xfrm>
              <a:off x="1990975" y="2697275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33"/>
                  </a:lnTo>
                  <a:lnTo>
                    <a:pt x="78" y="409"/>
                  </a:lnTo>
                  <a:lnTo>
                    <a:pt x="154" y="461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1"/>
                  </a:lnTo>
                  <a:lnTo>
                    <a:pt x="4447" y="409"/>
                  </a:lnTo>
                  <a:lnTo>
                    <a:pt x="4499" y="333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3674;p73">
              <a:extLst>
                <a:ext uri="{FF2B5EF4-FFF2-40B4-BE49-F238E27FC236}">
                  <a16:creationId xmlns:a16="http://schemas.microsoft.com/office/drawing/2014/main" id="{826484F9-1974-4169-BFF3-04C8463D7303}"/>
                </a:ext>
              </a:extLst>
            </p:cNvPr>
            <p:cNvSpPr/>
            <p:nvPr/>
          </p:nvSpPr>
          <p:spPr>
            <a:xfrm>
              <a:off x="1990975" y="2738175"/>
              <a:ext cx="113125" cy="12150"/>
            </a:xfrm>
            <a:custGeom>
              <a:avLst/>
              <a:gdLst/>
              <a:ahLst/>
              <a:cxnLst/>
              <a:rect l="l" t="t" r="r" b="b"/>
              <a:pathLst>
                <a:path w="4525" h="486" extrusionOk="0">
                  <a:moveTo>
                    <a:pt x="257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3"/>
                  </a:lnTo>
                  <a:lnTo>
                    <a:pt x="1" y="256"/>
                  </a:lnTo>
                  <a:lnTo>
                    <a:pt x="27" y="332"/>
                  </a:lnTo>
                  <a:lnTo>
                    <a:pt x="78" y="409"/>
                  </a:lnTo>
                  <a:lnTo>
                    <a:pt x="154" y="460"/>
                  </a:lnTo>
                  <a:lnTo>
                    <a:pt x="257" y="486"/>
                  </a:lnTo>
                  <a:lnTo>
                    <a:pt x="4294" y="486"/>
                  </a:lnTo>
                  <a:lnTo>
                    <a:pt x="4371" y="460"/>
                  </a:lnTo>
                  <a:lnTo>
                    <a:pt x="4447" y="409"/>
                  </a:lnTo>
                  <a:lnTo>
                    <a:pt x="4499" y="332"/>
                  </a:lnTo>
                  <a:lnTo>
                    <a:pt x="4524" y="256"/>
                  </a:lnTo>
                  <a:lnTo>
                    <a:pt x="4499" y="153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3675;p73">
              <a:extLst>
                <a:ext uri="{FF2B5EF4-FFF2-40B4-BE49-F238E27FC236}">
                  <a16:creationId xmlns:a16="http://schemas.microsoft.com/office/drawing/2014/main" id="{2AD1C7F9-AAD0-4A20-936D-503D8B64C376}"/>
                </a:ext>
              </a:extLst>
            </p:cNvPr>
            <p:cNvSpPr/>
            <p:nvPr/>
          </p:nvSpPr>
          <p:spPr>
            <a:xfrm>
              <a:off x="1990975" y="2779050"/>
              <a:ext cx="113125" cy="12175"/>
            </a:xfrm>
            <a:custGeom>
              <a:avLst/>
              <a:gdLst/>
              <a:ahLst/>
              <a:cxnLst/>
              <a:rect l="l" t="t" r="r" b="b"/>
              <a:pathLst>
                <a:path w="4525" h="487" extrusionOk="0">
                  <a:moveTo>
                    <a:pt x="257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7" y="154"/>
                  </a:lnTo>
                  <a:lnTo>
                    <a:pt x="1" y="256"/>
                  </a:lnTo>
                  <a:lnTo>
                    <a:pt x="27" y="358"/>
                  </a:lnTo>
                  <a:lnTo>
                    <a:pt x="78" y="435"/>
                  </a:lnTo>
                  <a:lnTo>
                    <a:pt x="154" y="486"/>
                  </a:lnTo>
                  <a:lnTo>
                    <a:pt x="4371" y="486"/>
                  </a:lnTo>
                  <a:lnTo>
                    <a:pt x="4447" y="435"/>
                  </a:lnTo>
                  <a:lnTo>
                    <a:pt x="4499" y="358"/>
                  </a:lnTo>
                  <a:lnTo>
                    <a:pt x="4524" y="256"/>
                  </a:lnTo>
                  <a:lnTo>
                    <a:pt x="4499" y="154"/>
                  </a:lnTo>
                  <a:lnTo>
                    <a:pt x="4447" y="77"/>
                  </a:lnTo>
                  <a:lnTo>
                    <a:pt x="4371" y="26"/>
                  </a:lnTo>
                  <a:lnTo>
                    <a:pt x="42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65" name="Hình ảnh 64">
            <a:extLst>
              <a:ext uri="{FF2B5EF4-FFF2-40B4-BE49-F238E27FC236}">
                <a16:creationId xmlns:a16="http://schemas.microsoft.com/office/drawing/2014/main" id="{956EEE81-DF83-4E89-A472-A2A65352A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268C305D-B041-4A3D-AFB2-555CC8BC3DE0}"/>
              </a:ext>
            </a:extLst>
          </p:cNvPr>
          <p:cNvSpPr/>
          <p:nvPr/>
        </p:nvSpPr>
        <p:spPr bwMode="auto">
          <a:xfrm>
            <a:off x="4700255" y="2621327"/>
            <a:ext cx="3675356" cy="8820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Hình chữ nhật 63">
            <a:extLst>
              <a:ext uri="{FF2B5EF4-FFF2-40B4-BE49-F238E27FC236}">
                <a16:creationId xmlns:a16="http://schemas.microsoft.com/office/drawing/2014/main" id="{1E634E4E-74D2-4355-82F2-693A17486BBC}"/>
              </a:ext>
            </a:extLst>
          </p:cNvPr>
          <p:cNvSpPr/>
          <p:nvPr/>
        </p:nvSpPr>
        <p:spPr bwMode="auto">
          <a:xfrm>
            <a:off x="2050597" y="5473915"/>
            <a:ext cx="7667139" cy="99709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ransition spd="med" advTm="9407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Hình ảnh 47">
            <a:extLst>
              <a:ext uri="{FF2B5EF4-FFF2-40B4-BE49-F238E27FC236}">
                <a16:creationId xmlns:a16="http://schemas.microsoft.com/office/drawing/2014/main" id="{A0A68308-7466-465B-88A3-ABC0C9D35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57" y="-41962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60043" y="630157"/>
            <a:ext cx="6958342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600" dirty="0">
                <a:solidFill>
                  <a:srgbClr val="002060"/>
                </a:solidFill>
              </a:rPr>
              <a:t>Bên </a:t>
            </a:r>
            <a:r>
              <a:rPr lang="vi-VN" sz="3600" dirty="0" err="1">
                <a:solidFill>
                  <a:srgbClr val="002060"/>
                </a:solidFill>
              </a:rPr>
              <a:t>nào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có</a:t>
            </a:r>
            <a:r>
              <a:rPr lang="vi-VN" sz="3600" dirty="0">
                <a:solidFill>
                  <a:srgbClr val="002060"/>
                </a:solidFill>
              </a:rPr>
              <a:t> </a:t>
            </a:r>
            <a:r>
              <a:rPr lang="vi-VN" sz="3600" dirty="0" err="1">
                <a:solidFill>
                  <a:srgbClr val="002060"/>
                </a:solidFill>
              </a:rPr>
              <a:t>số</a:t>
            </a:r>
            <a:r>
              <a:rPr lang="vi-VN" sz="3600" dirty="0">
                <a:solidFill>
                  <a:srgbClr val="002060"/>
                </a:solidFill>
              </a:rPr>
              <a:t> chim </a:t>
            </a:r>
            <a:r>
              <a:rPr lang="vi-VN" sz="3600" dirty="0" err="1">
                <a:solidFill>
                  <a:srgbClr val="002060"/>
                </a:solidFill>
              </a:rPr>
              <a:t>ít</a:t>
            </a:r>
            <a:r>
              <a:rPr lang="vi-VN" sz="3600" dirty="0">
                <a:solidFill>
                  <a:srgbClr val="002060"/>
                </a:solidFill>
              </a:rPr>
              <a:t> hơn?</a:t>
            </a:r>
            <a:endParaRPr lang="en-US" sz="36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81763C-EA5A-4D41-A348-ACB0CDE43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8" r="63507"/>
          <a:stretch/>
        </p:blipFill>
        <p:spPr bwMode="auto">
          <a:xfrm>
            <a:off x="218952" y="1854543"/>
            <a:ext cx="5699229" cy="450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052C81B-DFA0-4CEE-BF8A-B088C74CF4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8" t="8163" r="-195" b="26367"/>
          <a:stretch/>
        </p:blipFill>
        <p:spPr bwMode="auto">
          <a:xfrm>
            <a:off x="6481978" y="2435247"/>
            <a:ext cx="6031815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6391971" y="1783746"/>
            <a:ext cx="0" cy="3804429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kết nối Mũi tên Thẳng 33">
            <a:extLst>
              <a:ext uri="{FF2B5EF4-FFF2-40B4-BE49-F238E27FC236}">
                <a16:creationId xmlns:a16="http://schemas.microsoft.com/office/drawing/2014/main" id="{F3944AA5-16C4-49DD-9470-0B332EF7A510}"/>
              </a:ext>
            </a:extLst>
          </p:cNvPr>
          <p:cNvCxnSpPr>
            <a:cxnSpLocks/>
          </p:cNvCxnSpPr>
          <p:nvPr/>
        </p:nvCxnSpPr>
        <p:spPr>
          <a:xfrm flipV="1">
            <a:off x="5090229" y="3055925"/>
            <a:ext cx="616203" cy="78212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1504267" y="564369"/>
            <a:ext cx="10450000" cy="851332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chim bên tay </a:t>
            </a:r>
            <a:r>
              <a:rPr lang="vi-V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6D35DB65-BE23-41E4-83E2-A0E90F84906D}"/>
              </a:ext>
            </a:extLst>
          </p:cNvPr>
          <p:cNvSpPr txBox="1"/>
          <p:nvPr/>
        </p:nvSpPr>
        <p:spPr>
          <a:xfrm>
            <a:off x="1469545" y="176612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B6BF756B-F847-40C5-B812-186F03FF30F2}"/>
              </a:ext>
            </a:extLst>
          </p:cNvPr>
          <p:cNvSpPr txBox="1"/>
          <p:nvPr/>
        </p:nvSpPr>
        <p:spPr>
          <a:xfrm>
            <a:off x="5472279" y="216667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AECDD330-1BFC-4CF3-B3B9-6F3D0589E27C}"/>
              </a:ext>
            </a:extLst>
          </p:cNvPr>
          <p:cNvCxnSpPr>
            <a:cxnSpLocks/>
          </p:cNvCxnSpPr>
          <p:nvPr/>
        </p:nvCxnSpPr>
        <p:spPr>
          <a:xfrm flipH="1" flipV="1">
            <a:off x="6865762" y="3041538"/>
            <a:ext cx="326819" cy="48554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:a16="http://schemas.microsoft.com/office/drawing/2014/main" id="{D74B32B3-E867-48FE-8790-F58AFC623511}"/>
              </a:ext>
            </a:extLst>
          </p:cNvPr>
          <p:cNvCxnSpPr>
            <a:cxnSpLocks/>
          </p:cNvCxnSpPr>
          <p:nvPr/>
        </p:nvCxnSpPr>
        <p:spPr>
          <a:xfrm flipV="1">
            <a:off x="8590425" y="2597710"/>
            <a:ext cx="308102" cy="55723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45CE5D0D-9E72-47F3-A245-E88A36D2C13D}"/>
              </a:ext>
            </a:extLst>
          </p:cNvPr>
          <p:cNvSpPr txBox="1"/>
          <p:nvPr/>
        </p:nvSpPr>
        <p:spPr>
          <a:xfrm>
            <a:off x="6489865" y="2371172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Hộp Văn bản 36">
            <a:extLst>
              <a:ext uri="{FF2B5EF4-FFF2-40B4-BE49-F238E27FC236}">
                <a16:creationId xmlns:a16="http://schemas.microsoft.com/office/drawing/2014/main" id="{3F9650D7-C717-4F14-8FB2-153CCBD11B1A}"/>
              </a:ext>
            </a:extLst>
          </p:cNvPr>
          <p:cNvSpPr txBox="1"/>
          <p:nvPr/>
        </p:nvSpPr>
        <p:spPr>
          <a:xfrm>
            <a:off x="8772523" y="1855063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B1988F2E-BF2D-460C-973B-CF741CE7AAD0}"/>
              </a:ext>
            </a:extLst>
          </p:cNvPr>
          <p:cNvSpPr txBox="1"/>
          <p:nvPr/>
        </p:nvSpPr>
        <p:spPr>
          <a:xfrm>
            <a:off x="10131964" y="2736751"/>
            <a:ext cx="57419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0" name="Đường kết nối Mũi tên Thẳng 39">
            <a:extLst>
              <a:ext uri="{FF2B5EF4-FFF2-40B4-BE49-F238E27FC236}">
                <a16:creationId xmlns:a16="http://schemas.microsoft.com/office/drawing/2014/main" id="{55A5D5E1-468A-4994-AC8C-6E5650841C51}"/>
              </a:ext>
            </a:extLst>
          </p:cNvPr>
          <p:cNvCxnSpPr>
            <a:cxnSpLocks/>
          </p:cNvCxnSpPr>
          <p:nvPr/>
        </p:nvCxnSpPr>
        <p:spPr>
          <a:xfrm flipV="1">
            <a:off x="10181959" y="3466821"/>
            <a:ext cx="69051" cy="47641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90217" y="5224612"/>
            <a:ext cx="5383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hai</a:t>
            </a:r>
            <a:r>
              <a:rPr lang="en-US" sz="4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bé</a:t>
            </a:r>
            <a:r>
              <a:rPr lang="en-US" sz="4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hơn</a:t>
            </a:r>
            <a:r>
              <a:rPr lang="en-US" sz="4400" b="1" dirty="0" smtClean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UTM Avo" panose="02040603050506020204" pitchFamily="18" charset="0"/>
              </a:rPr>
              <a:t>ba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91843" y="5911429"/>
            <a:ext cx="2335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</a:rPr>
              <a:t>2 &lt; 3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cxnSp>
        <p:nvCxnSpPr>
          <p:cNvPr id="23" name="Đường kết nối Mũi tên Thẳng 33">
            <a:extLst>
              <a:ext uri="{FF2B5EF4-FFF2-40B4-BE49-F238E27FC236}">
                <a16:creationId xmlns:a16="http://schemas.microsoft.com/office/drawing/2014/main" id="{F3944AA5-16C4-49DD-9470-0B332EF7A510}"/>
              </a:ext>
            </a:extLst>
          </p:cNvPr>
          <p:cNvCxnSpPr>
            <a:cxnSpLocks/>
          </p:cNvCxnSpPr>
          <p:nvPr/>
        </p:nvCxnSpPr>
        <p:spPr>
          <a:xfrm flipH="1" flipV="1">
            <a:off x="1952926" y="2348021"/>
            <a:ext cx="1017586" cy="109254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11230996"/>
      </p:ext>
    </p:extLst>
  </p:cSld>
  <p:clrMapOvr>
    <a:masterClrMapping/>
  </p:clrMapOvr>
  <p:transition spd="slow" advTm="6683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2" grpId="0"/>
      <p:bldP spid="33" grpId="0"/>
      <p:bldP spid="36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Hình ảnh 62">
            <a:extLst>
              <a:ext uri="{FF2B5EF4-FFF2-40B4-BE49-F238E27FC236}">
                <a16:creationId xmlns:a16="http://schemas.microsoft.com/office/drawing/2014/main" id="{4E290A8F-EB04-45B2-A04C-180919B22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606800" cy="1536700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:a16="http://schemas.microsoft.com/office/drawing/2014/main" id="{CA5CE6D2-C51A-44DA-8C1A-12E7AADD8D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04494" y="371994"/>
            <a:ext cx="7253798" cy="76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sz="3600" b="1" dirty="0">
                <a:solidFill>
                  <a:srgbClr val="002060"/>
                </a:solidFill>
              </a:rPr>
              <a:t>Bên </a:t>
            </a:r>
            <a:r>
              <a:rPr lang="vi-VN" sz="3600" b="1" dirty="0" err="1">
                <a:solidFill>
                  <a:srgbClr val="002060"/>
                </a:solidFill>
              </a:rPr>
              <a:t>nào</a:t>
            </a:r>
            <a:r>
              <a:rPr lang="vi-VN" sz="3600" b="1" dirty="0">
                <a:solidFill>
                  <a:srgbClr val="002060"/>
                </a:solidFill>
              </a:rPr>
              <a:t> </a:t>
            </a:r>
            <a:r>
              <a:rPr lang="vi-VN" sz="3600" b="1" dirty="0" err="1">
                <a:solidFill>
                  <a:srgbClr val="002060"/>
                </a:solidFill>
              </a:rPr>
              <a:t>có</a:t>
            </a:r>
            <a:r>
              <a:rPr lang="vi-VN" sz="3600" b="1" dirty="0">
                <a:solidFill>
                  <a:srgbClr val="002060"/>
                </a:solidFill>
              </a:rPr>
              <a:t> </a:t>
            </a:r>
            <a:r>
              <a:rPr lang="vi-VN" sz="3600" b="1" dirty="0" err="1">
                <a:solidFill>
                  <a:srgbClr val="002060"/>
                </a:solidFill>
              </a:rPr>
              <a:t>số</a:t>
            </a:r>
            <a:r>
              <a:rPr lang="vi-VN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kiến</a:t>
            </a:r>
            <a:r>
              <a:rPr lang="vi-VN" sz="3600" b="1" dirty="0">
                <a:solidFill>
                  <a:srgbClr val="002060"/>
                </a:solidFill>
              </a:rPr>
              <a:t> </a:t>
            </a:r>
            <a:r>
              <a:rPr lang="vi-VN" sz="3600" b="1" dirty="0" err="1">
                <a:solidFill>
                  <a:srgbClr val="002060"/>
                </a:solidFill>
              </a:rPr>
              <a:t>ít</a:t>
            </a:r>
            <a:r>
              <a:rPr lang="vi-VN" sz="3600" b="1" dirty="0">
                <a:solidFill>
                  <a:srgbClr val="002060"/>
                </a:solidFill>
              </a:rPr>
              <a:t> hơn?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2D675A9E-034A-45EB-8061-08A7291D41B9}"/>
              </a:ext>
            </a:extLst>
          </p:cNvPr>
          <p:cNvCxnSpPr>
            <a:cxnSpLocks/>
          </p:cNvCxnSpPr>
          <p:nvPr/>
        </p:nvCxnSpPr>
        <p:spPr>
          <a:xfrm>
            <a:off x="5931056" y="3518445"/>
            <a:ext cx="0" cy="3252544"/>
          </a:xfrm>
          <a:prstGeom prst="line">
            <a:avLst/>
          </a:prstGeom>
          <a:ln w="38100">
            <a:solidFill>
              <a:srgbClr val="00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3578651" y="348146"/>
            <a:ext cx="8300194" cy="80211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vi-V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hơn </a:t>
            </a:r>
            <a:r>
              <a:rPr lang="vi-V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kiến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bên tay </a:t>
            </a:r>
            <a:r>
              <a:rPr lang="vi-VN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5C99BCD-BDA4-4639-8974-DE4BAF9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39" b="31737"/>
          <a:stretch/>
        </p:blipFill>
        <p:spPr bwMode="auto">
          <a:xfrm>
            <a:off x="-470548" y="3272228"/>
            <a:ext cx="7357113" cy="31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D7BD0810-5E2D-4CEA-82E8-3B53CF96D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1" t="-2156" r="1411" b="33893"/>
          <a:stretch/>
        </p:blipFill>
        <p:spPr bwMode="auto">
          <a:xfrm>
            <a:off x="6009209" y="3473262"/>
            <a:ext cx="5876408" cy="28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B060C8B-E12E-4B91-97F5-4714641A5FE6}"/>
              </a:ext>
            </a:extLst>
          </p:cNvPr>
          <p:cNvSpPr txBox="1"/>
          <p:nvPr/>
        </p:nvSpPr>
        <p:spPr>
          <a:xfrm>
            <a:off x="212158" y="5856869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5CAE2226-8C75-4915-A8A8-702795E7A9EF}"/>
              </a:ext>
            </a:extLst>
          </p:cNvPr>
          <p:cNvSpPr txBox="1"/>
          <p:nvPr/>
        </p:nvSpPr>
        <p:spPr>
          <a:xfrm>
            <a:off x="975079" y="588442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6EF70B22-9223-411D-9479-442BEDF425C6}"/>
              </a:ext>
            </a:extLst>
          </p:cNvPr>
          <p:cNvSpPr txBox="1"/>
          <p:nvPr/>
        </p:nvSpPr>
        <p:spPr>
          <a:xfrm>
            <a:off x="1775734" y="585686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C8825963-6F80-45F3-8FF8-9E0ADA3D5F42}"/>
              </a:ext>
            </a:extLst>
          </p:cNvPr>
          <p:cNvSpPr txBox="1"/>
          <p:nvPr/>
        </p:nvSpPr>
        <p:spPr>
          <a:xfrm>
            <a:off x="3335450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409724DD-8D22-4772-A4E9-0E329A97C7AC}"/>
              </a:ext>
            </a:extLst>
          </p:cNvPr>
          <p:cNvSpPr txBox="1"/>
          <p:nvPr/>
        </p:nvSpPr>
        <p:spPr>
          <a:xfrm>
            <a:off x="4304494" y="5856869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0853E780-B5FF-4280-A362-BC265069AF05}"/>
              </a:ext>
            </a:extLst>
          </p:cNvPr>
          <p:cNvSpPr txBox="1"/>
          <p:nvPr/>
        </p:nvSpPr>
        <p:spPr>
          <a:xfrm>
            <a:off x="2590767" y="586460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2B962FC4-8A15-461D-B448-4B9883D6CB87}"/>
              </a:ext>
            </a:extLst>
          </p:cNvPr>
          <p:cNvSpPr txBox="1"/>
          <p:nvPr/>
        </p:nvSpPr>
        <p:spPr>
          <a:xfrm>
            <a:off x="6045162" y="3786946"/>
            <a:ext cx="147195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1</a:t>
            </a:r>
            <a:endParaRPr lang="en-US" sz="1400" dirty="0"/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98C8713D-DBD1-4FA7-A21C-73A960A97084}"/>
              </a:ext>
            </a:extLst>
          </p:cNvPr>
          <p:cNvSpPr txBox="1"/>
          <p:nvPr/>
        </p:nvSpPr>
        <p:spPr>
          <a:xfrm>
            <a:off x="8109167" y="3354004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2</a:t>
            </a:r>
            <a:endParaRPr lang="en-US" sz="5867" dirty="0"/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B871FCD4-83B3-4C0A-860B-D9F651F6638B}"/>
              </a:ext>
            </a:extLst>
          </p:cNvPr>
          <p:cNvSpPr txBox="1"/>
          <p:nvPr/>
        </p:nvSpPr>
        <p:spPr>
          <a:xfrm>
            <a:off x="9824346" y="35021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3</a:t>
            </a:r>
            <a:endParaRPr lang="en-US" sz="5867" dirty="0"/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5C1E3E73-FA80-4353-BEAD-FCC01B5FFC7A}"/>
              </a:ext>
            </a:extLst>
          </p:cNvPr>
          <p:cNvSpPr txBox="1"/>
          <p:nvPr/>
        </p:nvSpPr>
        <p:spPr>
          <a:xfrm>
            <a:off x="6045162" y="5422533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5</a:t>
            </a:r>
            <a:endParaRPr lang="en-US" sz="5867" dirty="0"/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3CAD4B80-46B4-4F77-8386-C02982D9E615}"/>
              </a:ext>
            </a:extLst>
          </p:cNvPr>
          <p:cNvSpPr txBox="1"/>
          <p:nvPr/>
        </p:nvSpPr>
        <p:spPr>
          <a:xfrm>
            <a:off x="7963026" y="6026562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6</a:t>
            </a:r>
            <a:endParaRPr lang="en-US" sz="5867" dirty="0"/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E8CDA323-F637-45DE-BD2A-23557EFDF085}"/>
              </a:ext>
            </a:extLst>
          </p:cNvPr>
          <p:cNvSpPr txBox="1"/>
          <p:nvPr/>
        </p:nvSpPr>
        <p:spPr>
          <a:xfrm>
            <a:off x="11404731" y="3786945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kern="0" dirty="0">
                <a:solidFill>
                  <a:srgbClr val="CB374D"/>
                </a:solidFill>
                <a:latin typeface="Happy Monkey"/>
                <a:cs typeface="Arial"/>
                <a:sym typeface="Happy Monkey"/>
              </a:rPr>
              <a:t>4</a:t>
            </a:r>
            <a:endParaRPr lang="en-US" sz="5867" dirty="0"/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id="{876BCABA-BF24-4B79-8538-D59E81F76B35}"/>
              </a:ext>
            </a:extLst>
          </p:cNvPr>
          <p:cNvSpPr txBox="1"/>
          <p:nvPr/>
        </p:nvSpPr>
        <p:spPr>
          <a:xfrm>
            <a:off x="9244563" y="6026561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7</a:t>
            </a:r>
            <a:endParaRPr lang="en-US" sz="5867" dirty="0"/>
          </a:p>
        </p:txBody>
      </p:sp>
      <p:sp>
        <p:nvSpPr>
          <p:cNvPr id="56" name="Hộp Văn bản 55">
            <a:extLst>
              <a:ext uri="{FF2B5EF4-FFF2-40B4-BE49-F238E27FC236}">
                <a16:creationId xmlns:a16="http://schemas.microsoft.com/office/drawing/2014/main" id="{EA7A520A-5B0E-413F-8DDF-0503FD1BFE48}"/>
              </a:ext>
            </a:extLst>
          </p:cNvPr>
          <p:cNvSpPr txBox="1"/>
          <p:nvPr/>
        </p:nvSpPr>
        <p:spPr>
          <a:xfrm>
            <a:off x="11126553" y="5386448"/>
            <a:ext cx="556356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CB374D"/>
                </a:solidFill>
                <a:latin typeface="Happy Monkey"/>
                <a:sym typeface="Happy Monkey"/>
              </a:rPr>
              <a:t>8</a:t>
            </a:r>
            <a:endParaRPr lang="en-US" sz="5867" dirty="0"/>
          </a:p>
        </p:txBody>
      </p:sp>
      <p:sp>
        <p:nvSpPr>
          <p:cNvPr id="26" name="Hộp Văn bản 46">
            <a:extLst>
              <a:ext uri="{FF2B5EF4-FFF2-40B4-BE49-F238E27FC236}">
                <a16:creationId xmlns:a16="http://schemas.microsoft.com/office/drawing/2014/main" id="{409724DD-8D22-4772-A4E9-0E329A97C7AC}"/>
              </a:ext>
            </a:extLst>
          </p:cNvPr>
          <p:cNvSpPr txBox="1"/>
          <p:nvPr/>
        </p:nvSpPr>
        <p:spPr>
          <a:xfrm>
            <a:off x="2711024" y="3346822"/>
            <a:ext cx="556356" cy="9952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" sz="5867" b="1" dirty="0">
                <a:solidFill>
                  <a:srgbClr val="002060"/>
                </a:solidFill>
                <a:latin typeface="Happy Monkey"/>
                <a:sym typeface="Happy Monkey"/>
              </a:rPr>
              <a:t>6</a:t>
            </a:r>
            <a:endParaRPr lang="en-US" sz="5867" dirty="0">
              <a:solidFill>
                <a:srgbClr val="002060"/>
              </a:solidFill>
            </a:endParaRPr>
          </a:p>
        </p:txBody>
      </p:sp>
      <p:sp>
        <p:nvSpPr>
          <p:cNvPr id="27" name="Hộp Văn bản 46">
            <a:extLst>
              <a:ext uri="{FF2B5EF4-FFF2-40B4-BE49-F238E27FC236}">
                <a16:creationId xmlns:a16="http://schemas.microsoft.com/office/drawing/2014/main" id="{409724DD-8D22-4772-A4E9-0E329A97C7AC}"/>
              </a:ext>
            </a:extLst>
          </p:cNvPr>
          <p:cNvSpPr txBox="1"/>
          <p:nvPr/>
        </p:nvSpPr>
        <p:spPr>
          <a:xfrm>
            <a:off x="9432966" y="2590141"/>
            <a:ext cx="556356" cy="99520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" sz="5867" b="1" dirty="0" smtClean="0">
                <a:solidFill>
                  <a:srgbClr val="002060"/>
                </a:solidFill>
                <a:latin typeface="Happy Monkey"/>
                <a:sym typeface="Happy Monkey"/>
              </a:rPr>
              <a:t>8</a:t>
            </a:r>
            <a:endParaRPr lang="en-US" sz="5867" dirty="0">
              <a:solidFill>
                <a:srgbClr val="002060"/>
              </a:solidFill>
            </a:endParaRPr>
          </a:p>
        </p:txBody>
      </p:sp>
      <p:sp>
        <p:nvSpPr>
          <p:cNvPr id="28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3750424" y="2189085"/>
            <a:ext cx="4409341" cy="80211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bé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hơn</a:t>
            </a:r>
            <a:r>
              <a:rPr lang="en-US" sz="4000" dirty="0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tám</a:t>
            </a:r>
            <a:endParaRPr lang="en-US" sz="40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9" name="Tiêu đề 3">
            <a:extLst>
              <a:ext uri="{FF2B5EF4-FFF2-40B4-BE49-F238E27FC236}">
                <a16:creationId xmlns:a16="http://schemas.microsoft.com/office/drawing/2014/main" id="{491589CF-69CF-4597-B7A4-4A84070B1E5E}"/>
              </a:ext>
            </a:extLst>
          </p:cNvPr>
          <p:cNvSpPr txBox="1">
            <a:spLocks/>
          </p:cNvSpPr>
          <p:nvPr/>
        </p:nvSpPr>
        <p:spPr>
          <a:xfrm>
            <a:off x="3765363" y="3184294"/>
            <a:ext cx="4409341" cy="80211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Happy Monkey"/>
              <a:buNone/>
              <a:defRPr sz="3200" b="1" i="0" u="none" strike="noStrike" cap="none">
                <a:solidFill>
                  <a:schemeClr val="accent1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pPr algn="ctr"/>
            <a:r>
              <a:rPr lang="en-US" sz="7200" dirty="0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&lt; 8</a:t>
            </a:r>
            <a:endParaRPr lang="en-US" sz="7200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64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8" grpId="0" animBg="1"/>
      <p:bldP spid="39" grpId="0"/>
      <p:bldP spid="42" grpId="0"/>
      <p:bldP spid="43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ành trang số (1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0114" y="1054202"/>
            <a:ext cx="5941369" cy="594136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748524"/>
              </p:ext>
            </p:extLst>
          </p:nvPr>
        </p:nvGraphicFramePr>
        <p:xfrm>
          <a:off x="1892878" y="2660073"/>
          <a:ext cx="2597730" cy="2201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9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0" y="3093989"/>
            <a:ext cx="11363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00" dirty="0">
                <a:latin typeface="Arial" pitchFamily="34" charset="0"/>
                <a:cs typeface="Arial" pitchFamily="34" charset="0"/>
              </a:rPr>
              <a:t>&lt;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13D46833-66DA-4FF5-8372-5BCFDB0B0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9FE3538-8294-4844-AEC7-59DA4015E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19501" y="325630"/>
            <a:ext cx="5574903" cy="142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id="{BB9885AC-551F-4FBE-9CD2-A59419DB5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EDC9CE0-1BD8-4A63-A72C-A5110154E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620"/>
            <a:ext cx="12069424" cy="399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3507989" y="880945"/>
            <a:ext cx="573358" cy="568713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</a:rPr>
              <a:t>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1280" y="763600"/>
            <a:ext cx="3557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UTM Avo" panose="02040603050506020204" pitchFamily="18" charset="0"/>
              </a:rPr>
              <a:t>Tìm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số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thích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hợp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F6D9E5B-674B-4DD0-8E90-A847887B8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4"/>
          <a:stretch/>
        </p:blipFill>
        <p:spPr bwMode="auto">
          <a:xfrm>
            <a:off x="4556623" y="188735"/>
            <a:ext cx="7635377" cy="648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29173C93-7E1A-4060-ABEB-073FD32BE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19500" cy="173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9857" y="2754351"/>
            <a:ext cx="61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pitchFamily="18" charset="0"/>
              </a:rPr>
              <a:t>4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3091" y="2787805"/>
            <a:ext cx="61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6035" y="2782669"/>
            <a:ext cx="61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6101" y="2754350"/>
            <a:ext cx="61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pitchFamily="18" charset="0"/>
              </a:rPr>
              <a:t>3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62946" y="2754350"/>
            <a:ext cx="613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UTM Avo" panose="02040603050506020204" pitchFamily="18" charset="0"/>
              </a:rPr>
              <a:t>&lt;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340F44D4-9B23-48BB-A745-2D378D6C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4" t="2109" r="32500" b="-2109"/>
          <a:stretch/>
        </p:blipFill>
        <p:spPr bwMode="auto">
          <a:xfrm>
            <a:off x="4833270" y="258417"/>
            <a:ext cx="7582949" cy="64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Đường kết nối: Cong 30">
            <a:extLst>
              <a:ext uri="{FF2B5EF4-FFF2-40B4-BE49-F238E27FC236}">
                <a16:creationId xmlns:a16="http://schemas.microsoft.com/office/drawing/2014/main" id="{7FD60C47-DD53-4504-95BF-191EC54D1D7A}"/>
              </a:ext>
            </a:extLst>
          </p:cNvPr>
          <p:cNvCxnSpPr>
            <a:cxnSpLocks/>
          </p:cNvCxnSpPr>
          <p:nvPr/>
        </p:nvCxnSpPr>
        <p:spPr>
          <a:xfrm rot="5400000">
            <a:off x="8861507" y="2810108"/>
            <a:ext cx="2304580" cy="1353013"/>
          </a:xfrm>
          <a:prstGeom prst="curvedConnector3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C8B0FF89-0F5B-409F-95DC-7774F8B7C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06350"/>
            <a:ext cx="3619500" cy="1739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05252" y="2978782"/>
            <a:ext cx="110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UTM Avo" panose="02040603050506020204" pitchFamily="18" charset="0"/>
              </a:rPr>
              <a:t>5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7457" y="3060779"/>
            <a:ext cx="110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UTM Avo" panose="02040603050506020204" pitchFamily="18" charset="0"/>
              </a:rPr>
              <a:t> 8</a:t>
            </a:r>
            <a:endParaRPr lang="en-US" sz="6000" dirty="0"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3487" y="2978782"/>
            <a:ext cx="11039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UTM Avo" panose="0204060305050602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5807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4.4|1.8|7.4|4.7|1.8|14.5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lloons design template">
  <a:themeElements>
    <a:clrScheme name="Balloons design template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 desig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alloons design template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design template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design template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ath Subject for Elementary - 3rd Grade: Operations and Algebraic Thinking by Slidesgo">
  <a:themeElements>
    <a:clrScheme name="Simple Light">
      <a:dk1>
        <a:srgbClr val="191919"/>
      </a:dk1>
      <a:lt1>
        <a:srgbClr val="FFFFFF"/>
      </a:lt1>
      <a:dk2>
        <a:srgbClr val="B1E9FF"/>
      </a:dk2>
      <a:lt2>
        <a:srgbClr val="F59620"/>
      </a:lt2>
      <a:accent1>
        <a:srgbClr val="CB374D"/>
      </a:accent1>
      <a:accent2>
        <a:srgbClr val="7FB5E5"/>
      </a:accent2>
      <a:accent3>
        <a:srgbClr val="F06546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</TotalTime>
  <Words>203</Words>
  <Application>Microsoft Office PowerPoint</Application>
  <PresentationFormat>Widescreen</PresentationFormat>
  <Paragraphs>101</Paragraphs>
  <Slides>24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Adobe Gothic Std B</vt:lpstr>
      <vt:lpstr>Advent Pro Medium</vt:lpstr>
      <vt:lpstr>Arial</vt:lpstr>
      <vt:lpstr>Calibri</vt:lpstr>
      <vt:lpstr>Calibri Light</vt:lpstr>
      <vt:lpstr>Happy Monkey</vt:lpstr>
      <vt:lpstr>Times New Roman</vt:lpstr>
      <vt:lpstr>UTM Avo</vt:lpstr>
      <vt:lpstr>Verdana</vt:lpstr>
      <vt:lpstr>Chủ đề Office</vt:lpstr>
      <vt:lpstr>Balloons design template</vt:lpstr>
      <vt:lpstr>Math Subject for Elementary - 3rd Grade: Operations and Algebraic Thinking by Slidesgo</vt:lpstr>
      <vt:lpstr>PowerPoint Presentation</vt:lpstr>
      <vt:lpstr>BÀI 4: SO SÁNH SỐ BÉ HƠN – DẤU BÉ</vt:lpstr>
      <vt:lpstr>PowerPoint Presentation</vt:lpstr>
      <vt:lpstr>Bên nào có số chim ít hơn?</vt:lpstr>
      <vt:lpstr>Bên nào có số kiến ít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 mỗi chuồng một xe cỏ để số dê trong chuồng ít hơn số bó cỏ</vt:lpstr>
      <vt:lpstr>HỘP QUÀ BÍ MẬT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Admin</cp:lastModifiedBy>
  <cp:revision>70</cp:revision>
  <dcterms:created xsi:type="dcterms:W3CDTF">2021-04-12T16:29:47Z</dcterms:created>
  <dcterms:modified xsi:type="dcterms:W3CDTF">2021-10-04T03:24:24Z</dcterms:modified>
</cp:coreProperties>
</file>