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22"/>
  </p:notesMasterIdLst>
  <p:handoutMasterIdLst>
    <p:handoutMasterId r:id="rId23"/>
  </p:handoutMasterIdLst>
  <p:sldIdLst>
    <p:sldId id="298" r:id="rId4"/>
    <p:sldId id="262" r:id="rId5"/>
    <p:sldId id="346" r:id="rId6"/>
    <p:sldId id="301" r:id="rId7"/>
    <p:sldId id="302" r:id="rId8"/>
    <p:sldId id="309" r:id="rId9"/>
    <p:sldId id="322" r:id="rId10"/>
    <p:sldId id="324" r:id="rId11"/>
    <p:sldId id="323" r:id="rId12"/>
    <p:sldId id="325" r:id="rId13"/>
    <p:sldId id="330" r:id="rId14"/>
    <p:sldId id="331" r:id="rId15"/>
    <p:sldId id="332" r:id="rId16"/>
    <p:sldId id="314" r:id="rId17"/>
    <p:sldId id="316" r:id="rId18"/>
    <p:sldId id="317" r:id="rId19"/>
    <p:sldId id="319" r:id="rId20"/>
    <p:sldId id="350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BAB8"/>
    <a:srgbClr val="E96386"/>
    <a:srgbClr val="3B8D86"/>
    <a:srgbClr val="CAA249"/>
    <a:srgbClr val="EA6387"/>
    <a:srgbClr val="0F80CC"/>
    <a:srgbClr val="255DA3"/>
    <a:srgbClr val="F97F0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184" autoAdjust="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0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69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3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THIẾT</a:t>
            </a:r>
            <a:r>
              <a:rPr lang="en-US" altLang="zh-CN" baseline="0" dirty="0"/>
              <a:t> KẾ HOẠT ĐỘNG TƯƠNG TÁC CHO 3 CÂU HỎI Ở SLIDE 32 (ĐÁP ÁN Ở SLIDE 33)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3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7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the chant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pair come to the board and do the action.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in: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2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come to the board and say the chant. Then lead to the lesson with sentences: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______ How are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I’m ______, thank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0.3,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7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0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9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0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5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4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8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6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3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1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4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1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6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1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1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4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8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0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7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3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8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238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8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9/16/2024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8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289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549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2.mp3"/><Relationship Id="rId7" Type="http://schemas.openxmlformats.org/officeDocument/2006/relationships/image" Target="../media/image47.jpeg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9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968" y="-429469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5496533" y="4146106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200937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693967" y="2279362"/>
            <a:ext cx="6288360" cy="982735"/>
          </a:xfrm>
          <a:prstGeom prst="wedgeRoundRectCallout">
            <a:avLst>
              <a:gd name="adj1" fmla="val 56614"/>
              <a:gd name="adj2" fmla="val 13395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Hi, Nga. How are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5166289" y="4149177"/>
            <a:ext cx="6475583" cy="199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25640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211301" y="2115422"/>
            <a:ext cx="6014690" cy="1050107"/>
          </a:xfrm>
          <a:prstGeom prst="wedgeRoundRectCallout">
            <a:avLst>
              <a:gd name="adj1" fmla="val 60831"/>
              <a:gd name="adj2" fmla="val 1468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I’m fine. Thank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29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4482488" y="3899124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90186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2282747" y="2002996"/>
            <a:ext cx="2869115" cy="896321"/>
          </a:xfrm>
          <a:prstGeom prst="wedgeRoundRectCallout">
            <a:avLst>
              <a:gd name="adj1" fmla="val 194849"/>
              <a:gd name="adj2" fmla="val 1717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Bye, Lan</a:t>
            </a:r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64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4742544" y="405755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04124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705892" y="2014802"/>
            <a:ext cx="4504164" cy="1159727"/>
          </a:xfrm>
          <a:prstGeom prst="wedgeRoundRectCallout">
            <a:avLst>
              <a:gd name="adj1" fmla="val 91270"/>
              <a:gd name="adj2" fmla="val 14064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Goodbye, Joe.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197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446" y="-136884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7026" y="268456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53111" y="129640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290" y="1161178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99002" y="3570233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6: Listen and sing.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298" y="159748"/>
            <a:ext cx="1539267" cy="75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070206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8" y="253677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5994" y="404453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209" y="-26457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257870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6761" y="143656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255677" y="34729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3806" y="119862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235627"/>
            <a:ext cx="6419693" cy="196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119579" y="2018165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68" y="2970212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8" y="3308710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406286" y="2275047"/>
            <a:ext cx="2711020" cy="1402229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Anna.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054901" y="2275047"/>
            <a:ext cx="3043322" cy="1324231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Sophia. Nice to meet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069" y="-198812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3445" y="26373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44920" y="1420984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</a:t>
            </a: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43014" y="339197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Say and respond!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938" y="1342982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1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569" y="29297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20041" y="309152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702" y="46146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756008" y="1122946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Review: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chant!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239BB53-2A04-4200-A3C6-22E37FA869D0}"/>
              </a:ext>
            </a:extLst>
          </p:cNvPr>
          <p:cNvSpPr/>
          <p:nvPr/>
        </p:nvSpPr>
        <p:spPr>
          <a:xfrm>
            <a:off x="1893839" y="791732"/>
            <a:ext cx="796420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Ana.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Hello, I’m Tomas.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you, too.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2D7F-4230-4301-B8EF-EDBBEF52C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" y="3157551"/>
            <a:ext cx="1581371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A3DE8-E559-462C-AEF2-3625FD97F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17" y="3069761"/>
            <a:ext cx="1381318" cy="349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272140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3" y="2610023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0905" y="4083341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42" y="-223378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519154" y="922186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96918" y="2533507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43942" y="1239347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3621789" y="3389102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4 and task 5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81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0" y="313398"/>
            <a:ext cx="12217250" cy="568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B1C-2D20-4ECB-82B9-156DE8BD5E59}"/>
              </a:ext>
            </a:extLst>
          </p:cNvPr>
          <p:cNvSpPr/>
          <p:nvPr/>
        </p:nvSpPr>
        <p:spPr>
          <a:xfrm>
            <a:off x="205669" y="5999823"/>
            <a:ext cx="3002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Thank you </a:t>
            </a:r>
            <a:endParaRPr lang="en-US" sz="35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71B7B-0D7D-4539-9F9A-9ECCFAC1CF95}"/>
              </a:ext>
            </a:extLst>
          </p:cNvPr>
          <p:cNvSpPr/>
          <p:nvPr/>
        </p:nvSpPr>
        <p:spPr>
          <a:xfrm>
            <a:off x="3414038" y="5962401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2ADC1-90F0-491A-8857-2468A22CF530}"/>
              </a:ext>
            </a:extLst>
          </p:cNvPr>
          <p:cNvSpPr/>
          <p:nvPr/>
        </p:nvSpPr>
        <p:spPr>
          <a:xfrm>
            <a:off x="7353789" y="5904158"/>
            <a:ext cx="14281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fine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61C35-58D5-4D6C-B701-19AA5CABCB66}"/>
              </a:ext>
            </a:extLst>
          </p:cNvPr>
          <p:cNvSpPr/>
          <p:nvPr/>
        </p:nvSpPr>
        <p:spPr>
          <a:xfrm>
            <a:off x="4859505" y="5919547"/>
            <a:ext cx="29550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are you </a:t>
            </a:r>
            <a:endParaRPr lang="en-US" sz="35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22153-B130-4C7A-96EE-250736BBA352}"/>
              </a:ext>
            </a:extLst>
          </p:cNvPr>
          <p:cNvSpPr/>
          <p:nvPr/>
        </p:nvSpPr>
        <p:spPr>
          <a:xfrm>
            <a:off x="9280629" y="5904157"/>
            <a:ext cx="34203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Goodbye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066" y="206647"/>
            <a:ext cx="1281902" cy="669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6018 L -0.24479 -0.698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.00602 L -0.36666 -0.598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3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24232 -0.65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3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22865 -0.60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3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2 -0.00972 L -0.01692 -0.660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3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BC47E-2278-44AE-8CE6-B65A8A5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7749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5CC4DE3-0DA6-4BDD-BF9E-3687CA1B573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DY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2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DY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Ng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DY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Ng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DYEdVe8ZnLmYAAABoAAAAHAAAAHVuaXZlcnNhbC9sb2NhbF9zZXR0aW5ncy54bWyzsa/IzVEoSy0qzszPs1Uy1DNQUkjNS85PycxLt1UKDXHTtVBSKC5JzEtJzMnPS7VVystXUrC347LJyU9OzAlOLSkBKixWKMhJrEwtCknNBTJKUv0Sc4EqQzxd/RRcXTxDlPTtuABQSwMEFAACAAgAA2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gR1WhbY9iTAAAAGsAAAAbAAAAdW5pdmVyc2FsL3VuaXZlcnNhbC5wbmcueG1ss7GvyM1RKEstKs7Mz7NVMtQzULK34+WyKShKLctMLVeoAIoBBSFASaHSVsnECMEtz0wpyQCpMDBBCGakZqZnlNgqWRhZwAX1gWYCAFBLAQIAABQAAgAIAIxeVlE2YVgCRwMAAOEJAAAUAAAAAAAAAAEAAAAAAAAAAAB1bml2ZXJzYWwvcGxheWVyLnhtbFBLAQIAABQAAgAIAANgR1WcXjIIFAYAADcXAAAdAAAAAAAAAAEAAAAAAHkDAAB1bml2ZXJzYWwvY29tbW9uX21lc3NhZ2VzLmxuZ1BLAQIAABQAAgAIAANgR1UVHmAbowAAAH8BAAAuAAAAAAAAAAEAAAAAAMgJAAB1bml2ZXJzYWwvcGxheWJhY2tfYW5kX25hdmlnYXRpb25fc2V0dGluZ3MueG1sUEsBAgAAFAACAAgAA2BHVaenV+h8BAAAbxcAACcAAAAAAAAAAQAAAAAAtwoAAHVuaXZlcnNhbC9mbGFzaF9wdWJsaXNoaW5nX3NldHRpbmdzLnhtbFBLAQIAABQAAgAIAANgR1XlX+THbQMAAKEMAAAhAAAAAAAAAAEAAAAAAHgPAAB1bml2ZXJzYWwvZmxhc2hfc2tpbl9zZXR0aW5ncy54bWxQSwECAAAUAAIACAADYEdVF9vd2HcEAAD5FgAAJgAAAAAAAAABAAAAAAAkEwAAdW5pdmVyc2FsL2h0bWxfcHVibGlzaGluZ19zZXR0aW5ncy54bWxQSwECAAAUAAIACAADYEdVJR/xB6oBAABoBgAAHwAAAAAAAAABAAAAAADfFwAAdW5pdmVyc2FsL2h0bWxfc2tpbl9zZXR0aW5ncy5qc1BLAQIAABQAAgAIAANgR1V7xmcuZgAAAGgAAAAcAAAAAAAAAAEAAAAAAMYZAAB1bml2ZXJzYWwvbG9jYWxfc2V0dGluZ3MueG1sUEsBAgAAFAACAAgAA2BHVRbuq+5BBgAAWxwAABcAAAAAAAAAAAAAAAAAZhoAAHVuaXZlcnNhbC91bml2ZXJzYWwucG5nUEsBAgAAFAACAAgAA2BHVaFtj2JMAAAAawAAABsAAAAAAAAAAQAAAAAA3CAAAHVuaXZlcnNhbC91bml2ZXJzYWwucG5nLnhtbFBLBQYAAAAACgAKAAYDAABhIQAAAAA="/>
  <p:tag name="ISPRING_ULTRA_SCORM_COURCE_TITLE" val="2.Unit 0-Lesson 2-Greeting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SCORM_RATE_QUIZZES" val="0"/>
  <p:tag name="ISPRING_PRESENTATION_TITLE" val="2.Unit 0-Lesson 2-Greeting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63E65-C8AC-43A1-9D57-AF7BEC9204BA}:3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49ADC-085B-4BD5-898A-E903F57A713B}:3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A6BFC-1770-4C22-9DB2-2A127EDFC71B}:3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5EC6-42EC-4EDD-A0A7-79C645261FFD}:3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631932-8BBA-4E75-B07B-025FE59EDC2F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33958-37F0-485D-BF55-0FC2699EB49B}:3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6246C-A90D-4DE7-AA04-36D04A2D3A8E}:3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A9D67-302E-4414-836C-AA9BE8D40AD8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49E923-2DC4-4EC7-A677-87285D0D9433}:3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21B1B-44E8-4887-A363-F76AEA5F1FF4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0EE7E-DF0A-47DE-AD8D-3B5A9DF5677D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983A1-B9E7-4A29-801F-0C1AD832FBA4}:3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47395-B325-455A-968D-1BD4A0C69EF2}:3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2325</TotalTime>
  <Words>843</Words>
  <Application>Microsoft Office PowerPoint</Application>
  <PresentationFormat>Widescreen</PresentationFormat>
  <Paragraphs>109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Arial</vt:lpstr>
      <vt:lpstr>Bebas Neue</vt:lpstr>
      <vt:lpstr>Calibri</vt:lpstr>
      <vt:lpstr>Comic Sans MS</vt:lpstr>
      <vt:lpstr>Jokerman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Times New Roman</vt:lpstr>
      <vt:lpstr>Wingdings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2.Unit 0-Lesson 2-Greeting 2</dc:title>
  <dc:subject>9Slide.vn</dc:subject>
  <dc:creator>Thanh Bui;Chiêm Thủy</dc:creator>
  <cp:keywords/>
  <dc:description>9Slide.vn</dc:description>
  <cp:lastModifiedBy>ADMIN</cp:lastModifiedBy>
  <cp:revision>170</cp:revision>
  <dcterms:created xsi:type="dcterms:W3CDTF">2017-08-18T03:02:00Z</dcterms:created>
  <dcterms:modified xsi:type="dcterms:W3CDTF">2024-09-16T06:15:22Z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