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5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6.xml" ContentType="application/vnd.openxmlformats-officedocument.presentationml.tags+xml"/>
  <Override PartName="/ppt/notesSlides/notesSlide10.xml" ContentType="application/vnd.openxmlformats-officedocument.presentationml.notesSlide+xml"/>
  <Override PartName="/ppt/media/audio2.wav" ContentType="audio/wav"/>
  <Override PartName="/ppt/tags/tag7.xml" ContentType="application/vnd.openxmlformats-officedocument.presentationml.tags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4" r:id="rId2"/>
    <p:sldMasterId id="2147483719" r:id="rId3"/>
  </p:sldMasterIdLst>
  <p:notesMasterIdLst>
    <p:notesMasterId r:id="rId15"/>
  </p:notesMasterIdLst>
  <p:sldIdLst>
    <p:sldId id="419" r:id="rId4"/>
    <p:sldId id="406" r:id="rId5"/>
    <p:sldId id="307" r:id="rId6"/>
    <p:sldId id="409" r:id="rId7"/>
    <p:sldId id="282" r:id="rId8"/>
    <p:sldId id="415" r:id="rId9"/>
    <p:sldId id="283" r:id="rId10"/>
    <p:sldId id="416" r:id="rId11"/>
    <p:sldId id="417" r:id="rId12"/>
    <p:sldId id="363" r:id="rId13"/>
    <p:sldId id="418" r:id="rId14"/>
  </p:sldIdLst>
  <p:sldSz cx="9144000" cy="5143500" type="screen16x9"/>
  <p:notesSz cx="6858000" cy="9144000"/>
  <p:custDataLst>
    <p:tags r:id="rId16"/>
  </p:custDataLst>
  <p:defaultTextStyle>
    <a:defPPr>
      <a:defRPr lang="vi-VN"/>
    </a:defPPr>
    <a:lvl1pPr marL="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ông Nguyễn" initials="TC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E86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459" autoAdjust="0"/>
    <p:restoredTop sz="93741" autoAdjust="0"/>
  </p:normalViewPr>
  <p:slideViewPr>
    <p:cSldViewPr>
      <p:cViewPr varScale="1">
        <p:scale>
          <a:sx n="84" d="100"/>
          <a:sy n="84" d="100"/>
        </p:scale>
        <p:origin x="860" y="6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tags" Target="tags/tag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DA7298-4DCE-4E7E-BB17-00D146FE3DA4}" type="datetimeFigureOut">
              <a:rPr lang="vi-VN" smtClean="0"/>
              <a:t>16/09/2024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34542A-897F-4193-8D46-0E6490EB1A15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566868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34542A-897F-4193-8D46-0E6490EB1A15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1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83164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747933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724155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Lead in</a:t>
            </a:r>
          </a:p>
          <a:p>
            <a:r>
              <a:rPr lang="vi-VN" b="0" dirty="0"/>
              <a:t>- Teacher asks 1 group to come and say in front of the class.</a:t>
            </a:r>
            <a:r>
              <a:rPr lang="vi-VN" b="0" baseline="0" dirty="0"/>
              <a:t> Each student introduces him/herself: </a:t>
            </a:r>
            <a:endParaRPr lang="vi-VN" b="0" dirty="0"/>
          </a:p>
          <a:p>
            <a:r>
              <a:rPr lang="vi-VN" b="0" dirty="0"/>
              <a:t>dad        </a:t>
            </a:r>
          </a:p>
          <a:p>
            <a:r>
              <a:rPr lang="vi-VN" b="0" dirty="0"/>
              <a:t>mum</a:t>
            </a:r>
          </a:p>
          <a:p>
            <a:r>
              <a:rPr lang="vi-VN" b="0" dirty="0"/>
              <a:t>brother</a:t>
            </a:r>
          </a:p>
          <a:p>
            <a:r>
              <a:rPr lang="vi-VN" b="0" dirty="0"/>
              <a:t>sister</a:t>
            </a:r>
          </a:p>
          <a:p>
            <a:r>
              <a:rPr lang="vi-VN" b="0" dirty="0"/>
              <a:t>- Then teacher introduces a family by saying: This is my mum/dad/brother/sister/ family (with hand gestures).</a:t>
            </a:r>
          </a:p>
          <a:p>
            <a:r>
              <a:rPr lang="vi-VN" b="0" dirty="0"/>
              <a:t>- Tell that students are going to learn more about how to introduce their family members. </a:t>
            </a:r>
          </a:p>
          <a:p>
            <a:endParaRPr lang="vi-VN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28093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40916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Listen and repeat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628111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53190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 b="1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Task 5: Look and say.</a:t>
            </a:r>
            <a:r>
              <a:rPr lang="en-AU" sz="1200">
                <a:effectLst/>
                <a:latin typeface="Times New Roman"/>
                <a:ea typeface="Times New Roman"/>
              </a:rPr>
              <a:t>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Tell students to look at the picture for question 1 and ask them whom the arrow points to. Elicit “mum”. Read out the example and ask students to repeat it.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Explain the rest of the task to students. Allow them enough time to practise saying the sentences individually and then in pairs. Go round the class helping students if necessary.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Ask volunteers to read out their answers. Correct any mistakes.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7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094780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5344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5743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12" indent="0" algn="ctr">
              <a:buNone/>
              <a:defRPr sz="1500"/>
            </a:lvl2pPr>
            <a:lvl3pPr marL="685630" indent="0" algn="ctr">
              <a:buNone/>
              <a:defRPr sz="1400"/>
            </a:lvl3pPr>
            <a:lvl4pPr marL="1028445" indent="0" algn="ctr">
              <a:buNone/>
              <a:defRPr sz="1200"/>
            </a:lvl4pPr>
            <a:lvl5pPr marL="1371260" indent="0" algn="ctr">
              <a:buNone/>
              <a:defRPr sz="1200"/>
            </a:lvl5pPr>
            <a:lvl6pPr marL="1714079" indent="0" algn="ctr">
              <a:buNone/>
              <a:defRPr sz="1200"/>
            </a:lvl6pPr>
            <a:lvl7pPr marL="2056889" indent="0" algn="ctr">
              <a:buNone/>
              <a:defRPr sz="1200"/>
            </a:lvl7pPr>
            <a:lvl8pPr marL="2399700" indent="0" algn="ctr">
              <a:buNone/>
              <a:defRPr sz="1200"/>
            </a:lvl8pPr>
            <a:lvl9pPr marL="2742512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03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261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81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39" indent="0" algn="ctr">
              <a:buNone/>
              <a:defRPr sz="1500"/>
            </a:lvl2pPr>
            <a:lvl3pPr marL="685681" indent="0" algn="ctr">
              <a:buNone/>
              <a:defRPr sz="1400"/>
            </a:lvl3pPr>
            <a:lvl4pPr marL="1028522" indent="0" algn="ctr">
              <a:buNone/>
              <a:defRPr sz="1200"/>
            </a:lvl4pPr>
            <a:lvl5pPr marL="1371362" indent="0" algn="ctr">
              <a:buNone/>
              <a:defRPr sz="1200"/>
            </a:lvl5pPr>
            <a:lvl6pPr marL="1714205" indent="0" algn="ctr">
              <a:buNone/>
              <a:defRPr sz="1200"/>
            </a:lvl6pPr>
            <a:lvl7pPr marL="2057042" indent="0" algn="ctr">
              <a:buNone/>
              <a:defRPr sz="1200"/>
            </a:lvl7pPr>
            <a:lvl8pPr marL="2399880" indent="0" algn="ctr">
              <a:buNone/>
              <a:defRPr sz="1200"/>
            </a:lvl8pPr>
            <a:lvl9pPr marL="2742719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33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08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1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3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8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52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36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0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04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8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71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00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303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62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4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86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69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01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39" indent="0">
              <a:buNone/>
              <a:defRPr sz="2100"/>
            </a:lvl2pPr>
            <a:lvl3pPr marL="685681" indent="0">
              <a:buNone/>
              <a:defRPr sz="1800"/>
            </a:lvl3pPr>
            <a:lvl4pPr marL="1028522" indent="0">
              <a:buNone/>
              <a:defRPr sz="1500"/>
            </a:lvl4pPr>
            <a:lvl5pPr marL="1371362" indent="0">
              <a:buNone/>
              <a:defRPr sz="1500"/>
            </a:lvl5pPr>
            <a:lvl6pPr marL="1714205" indent="0">
              <a:buNone/>
              <a:defRPr sz="1500"/>
            </a:lvl6pPr>
            <a:lvl7pPr marL="2057042" indent="0">
              <a:buNone/>
              <a:defRPr sz="1500"/>
            </a:lvl7pPr>
            <a:lvl8pPr marL="2399880" indent="0">
              <a:buNone/>
              <a:defRPr sz="1500"/>
            </a:lvl8pPr>
            <a:lvl9pPr marL="2742719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866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416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1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1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8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" name="Google Shape;324;p2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2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326" name="Google Shape;326;p2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2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502" name="Google Shape;502;p2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" name="Google Shape;504;p2"/>
          <p:cNvSpPr txBox="1">
            <a:spLocks noGrp="1"/>
          </p:cNvSpPr>
          <p:nvPr>
            <p:ph type="ctrTitle"/>
          </p:nvPr>
        </p:nvSpPr>
        <p:spPr>
          <a:xfrm>
            <a:off x="1270400" y="1174613"/>
            <a:ext cx="4528800" cy="20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05" name="Google Shape;505;p2"/>
          <p:cNvSpPr txBox="1">
            <a:spLocks noGrp="1"/>
          </p:cNvSpPr>
          <p:nvPr>
            <p:ph type="subTitle" idx="1"/>
          </p:nvPr>
        </p:nvSpPr>
        <p:spPr>
          <a:xfrm>
            <a:off x="1270400" y="3193488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06" name="Google Shape;506;p2"/>
          <p:cNvSpPr>
            <a:spLocks noGrp="1"/>
          </p:cNvSpPr>
          <p:nvPr>
            <p:ph type="pic" idx="2"/>
          </p:nvPr>
        </p:nvSpPr>
        <p:spPr>
          <a:xfrm rot="561340">
            <a:off x="5971059" y="496306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grpSp>
        <p:nvGrpSpPr>
          <p:cNvPr id="507" name="Google Shape;507;p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508" name="Google Shape;508;p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8331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" name="Google Shape;520;p3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521" name="Google Shape;521;p3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3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" name="Google Shape;835;p3"/>
          <p:cNvSpPr/>
          <p:nvPr/>
        </p:nvSpPr>
        <p:spPr>
          <a:xfrm flipH="1">
            <a:off x="7887150" y="261250"/>
            <a:ext cx="767978" cy="48959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" name="Google Shape;836;p3"/>
          <p:cNvGrpSpPr/>
          <p:nvPr/>
        </p:nvGrpSpPr>
        <p:grpSpPr>
          <a:xfrm rot="-1532069">
            <a:off x="5672183" y="4099118"/>
            <a:ext cx="1417870" cy="1009955"/>
            <a:chOff x="1174150" y="1093100"/>
            <a:chExt cx="360450" cy="256750"/>
          </a:xfrm>
        </p:grpSpPr>
        <p:sp>
          <p:nvSpPr>
            <p:cNvPr id="837" name="Google Shape;837;p3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3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" name="Google Shape;843;p3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844" name="Google Shape;844;p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854;p3"/>
          <p:cNvGrpSpPr/>
          <p:nvPr/>
        </p:nvGrpSpPr>
        <p:grpSpPr>
          <a:xfrm rot="-5400000">
            <a:off x="-173808" y="3174908"/>
            <a:ext cx="2310839" cy="1902145"/>
            <a:chOff x="3857825" y="4400025"/>
            <a:chExt cx="287500" cy="236650"/>
          </a:xfrm>
        </p:grpSpPr>
        <p:sp>
          <p:nvSpPr>
            <p:cNvPr id="855" name="Google Shape;855;p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" name="Google Shape;865;p3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866" name="Google Shape;866;p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" name="Google Shape;1041;p3"/>
          <p:cNvSpPr txBox="1">
            <a:spLocks noGrp="1"/>
          </p:cNvSpPr>
          <p:nvPr>
            <p:ph type="title"/>
          </p:nvPr>
        </p:nvSpPr>
        <p:spPr>
          <a:xfrm flipH="1">
            <a:off x="4052940" y="2205400"/>
            <a:ext cx="4188900" cy="10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42" name="Google Shape;1042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989940" y="1439788"/>
            <a:ext cx="1251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43" name="Google Shape;1043;p3"/>
          <p:cNvSpPr txBox="1">
            <a:spLocks noGrp="1"/>
          </p:cNvSpPr>
          <p:nvPr>
            <p:ph type="subTitle" idx="1"/>
          </p:nvPr>
        </p:nvSpPr>
        <p:spPr>
          <a:xfrm flipH="1">
            <a:off x="4052940" y="3188300"/>
            <a:ext cx="4188900" cy="51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3"/>
          <p:cNvSpPr>
            <a:spLocks noGrp="1"/>
          </p:cNvSpPr>
          <p:nvPr>
            <p:ph type="pic" idx="3"/>
          </p:nvPr>
        </p:nvSpPr>
        <p:spPr>
          <a:xfrm rot="-561340" flipH="1">
            <a:off x="1274818" y="1113181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2644107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" name="Google Shape;1047;p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048" name="Google Shape;1048;p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049" name="Google Shape;1049;p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1" name="Google Shape;1361;p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4"/>
          <p:cNvGrpSpPr/>
          <p:nvPr/>
        </p:nvGrpSpPr>
        <p:grpSpPr>
          <a:xfrm rot="-1532069">
            <a:off x="6118983" y="4166268"/>
            <a:ext cx="1417870" cy="1009955"/>
            <a:chOff x="1174150" y="1093100"/>
            <a:chExt cx="360450" cy="256750"/>
          </a:xfrm>
        </p:grpSpPr>
        <p:sp>
          <p:nvSpPr>
            <p:cNvPr id="1363" name="Google Shape;1363;p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4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369" name="Google Shape;1369;p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" name="Google Shape;1544;p4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1545" name="Google Shape;1545;p4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" name="Google Shape;1547;p4"/>
          <p:cNvGrpSpPr/>
          <p:nvPr/>
        </p:nvGrpSpPr>
        <p:grpSpPr>
          <a:xfrm rot="-5400000" flipH="1">
            <a:off x="7275480" y="-814542"/>
            <a:ext cx="2310839" cy="1902145"/>
            <a:chOff x="3857825" y="4400025"/>
            <a:chExt cx="287500" cy="236650"/>
          </a:xfrm>
        </p:grpSpPr>
        <p:sp>
          <p:nvSpPr>
            <p:cNvPr id="1548" name="Google Shape;1548;p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8" name="Google Shape;155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59" name="Google Shape;1559;p4"/>
          <p:cNvSpPr txBox="1">
            <a:spLocks noGrp="1"/>
          </p:cNvSpPr>
          <p:nvPr>
            <p:ph type="body" idx="1"/>
          </p:nvPr>
        </p:nvSpPr>
        <p:spPr>
          <a:xfrm>
            <a:off x="1270400" y="1291950"/>
            <a:ext cx="4965300" cy="32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204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p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2" name="Google Shape;1562;p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563" name="Google Shape;1563;p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7" name="Google Shape;1877;p5"/>
          <p:cNvSpPr/>
          <p:nvPr/>
        </p:nvSpPr>
        <p:spPr>
          <a:xfrm flipH="1">
            <a:off x="7618559" y="265450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8" name="Google Shape;1878;p5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9" name="Google Shape;1879;p5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1880" name="Google Shape;1880;p5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3" name="Google Shape;189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4" name="Google Shape;1894;p5"/>
          <p:cNvSpPr txBox="1">
            <a:spLocks noGrp="1"/>
          </p:cNvSpPr>
          <p:nvPr>
            <p:ph type="title" idx="2"/>
          </p:nvPr>
        </p:nvSpPr>
        <p:spPr>
          <a:xfrm>
            <a:off x="1280925" y="2200065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5"/>
          <p:cNvSpPr txBox="1">
            <a:spLocks noGrp="1"/>
          </p:cNvSpPr>
          <p:nvPr>
            <p:ph type="title" idx="3"/>
          </p:nvPr>
        </p:nvSpPr>
        <p:spPr>
          <a:xfrm>
            <a:off x="5275725" y="2199988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6" name="Google Shape;1896;p5"/>
          <p:cNvSpPr txBox="1">
            <a:spLocks noGrp="1"/>
          </p:cNvSpPr>
          <p:nvPr>
            <p:ph type="subTitle" idx="1"/>
          </p:nvPr>
        </p:nvSpPr>
        <p:spPr>
          <a:xfrm>
            <a:off x="5275718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97" name="Google Shape;1897;p5"/>
          <p:cNvSpPr txBox="1">
            <a:spLocks noGrp="1"/>
          </p:cNvSpPr>
          <p:nvPr>
            <p:ph type="subTitle" idx="4"/>
          </p:nvPr>
        </p:nvSpPr>
        <p:spPr>
          <a:xfrm>
            <a:off x="1280925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411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900;p6"/>
          <p:cNvSpPr/>
          <p:nvPr/>
        </p:nvSpPr>
        <p:spPr>
          <a:xfrm rot="585416">
            <a:off x="7339264" y="973410"/>
            <a:ext cx="1467527" cy="16581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1" name="Google Shape;1901;p6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1902" name="Google Shape;1902;p6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4" name="Google Shape;2214;p6"/>
          <p:cNvSpPr/>
          <p:nvPr/>
        </p:nvSpPr>
        <p:spPr>
          <a:xfrm rot="-691970">
            <a:off x="198593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5" name="Google Shape;2215;p6"/>
          <p:cNvSpPr/>
          <p:nvPr/>
        </p:nvSpPr>
        <p:spPr>
          <a:xfrm rot="-691970">
            <a:off x="8019018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6" name="Google Shape;2216;p6"/>
          <p:cNvGrpSpPr/>
          <p:nvPr/>
        </p:nvGrpSpPr>
        <p:grpSpPr>
          <a:xfrm rot="1896607" flipH="1">
            <a:off x="-766117" y="3908032"/>
            <a:ext cx="2003355" cy="1927283"/>
            <a:chOff x="3795825" y="3576625"/>
            <a:chExt cx="273225" cy="262850"/>
          </a:xfrm>
        </p:grpSpPr>
        <p:sp>
          <p:nvSpPr>
            <p:cNvPr id="2217" name="Google Shape;2217;p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" name="Google Shape;2227;p6"/>
          <p:cNvGrpSpPr/>
          <p:nvPr/>
        </p:nvGrpSpPr>
        <p:grpSpPr>
          <a:xfrm>
            <a:off x="8241475" y="232400"/>
            <a:ext cx="861746" cy="781736"/>
            <a:chOff x="351175" y="1462825"/>
            <a:chExt cx="861746" cy="781736"/>
          </a:xfrm>
        </p:grpSpPr>
        <p:sp>
          <p:nvSpPr>
            <p:cNvPr id="2228" name="Google Shape;2228;p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1" name="Google Shape;2231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234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" name="Google Shape;2233;p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4" name="Google Shape;2234;p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235" name="Google Shape;2235;p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9" name="Google Shape;2549;p7"/>
          <p:cNvGrpSpPr/>
          <p:nvPr/>
        </p:nvGrpSpPr>
        <p:grpSpPr>
          <a:xfrm>
            <a:off x="8225264" y="2107785"/>
            <a:ext cx="631798" cy="640579"/>
            <a:chOff x="1611050" y="1662750"/>
            <a:chExt cx="102400" cy="103825"/>
          </a:xfrm>
        </p:grpSpPr>
        <p:sp>
          <p:nvSpPr>
            <p:cNvPr id="2550" name="Google Shape;2550;p7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2" name="Google Shape;2552;p7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7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7"/>
          <p:cNvSpPr txBox="1">
            <a:spLocks noGrp="1"/>
          </p:cNvSpPr>
          <p:nvPr>
            <p:ph type="body" idx="1"/>
          </p:nvPr>
        </p:nvSpPr>
        <p:spPr>
          <a:xfrm>
            <a:off x="1270400" y="2112475"/>
            <a:ext cx="3712500" cy="22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555" name="Google Shape;2555;p7"/>
          <p:cNvSpPr txBox="1">
            <a:spLocks noGrp="1"/>
          </p:cNvSpPr>
          <p:nvPr>
            <p:ph type="title"/>
          </p:nvPr>
        </p:nvSpPr>
        <p:spPr>
          <a:xfrm>
            <a:off x="1270400" y="808625"/>
            <a:ext cx="3712500" cy="130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556" name="Google Shape;2556;p7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2557" name="Google Shape;2557;p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82433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8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0" name="Google Shape;2570;p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571" name="Google Shape;2571;p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5" name="Google Shape;2885;p8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6" name="Google Shape;2886;p8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2887" name="Google Shape;2887;p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2" name="Google Shape;2892;p8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3" name="Google Shape;2893;p8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2894" name="Google Shape;2894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4" name="Google Shape;2904;p8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2905" name="Google Shape;2905;p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5" name="Google Shape;2915;p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2916" name="Google Shape;2916;p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3091;p8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3092" name="Google Shape;3092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2" name="Google Shape;3102;p8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8"/>
          <p:cNvSpPr txBox="1">
            <a:spLocks noGrp="1"/>
          </p:cNvSpPr>
          <p:nvPr>
            <p:ph type="title"/>
          </p:nvPr>
        </p:nvSpPr>
        <p:spPr>
          <a:xfrm>
            <a:off x="1788900" y="1307100"/>
            <a:ext cx="5566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5434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3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44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2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07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8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51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04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9"/>
          <p:cNvSpPr/>
          <p:nvPr/>
        </p:nvSpPr>
        <p:spPr>
          <a:xfrm rot="585416">
            <a:off x="6030189" y="329208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7" name="Google Shape;3107;p9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3108" name="Google Shape;3108;p9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9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9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9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9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9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9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9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9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9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9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9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9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9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9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9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9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9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9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9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9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9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9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9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9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9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9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9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9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9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9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9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9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9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9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9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9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9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9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9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9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9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9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9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9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9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9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9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9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1" name="Google Shape;3421;p9"/>
          <p:cNvGrpSpPr/>
          <p:nvPr/>
        </p:nvGrpSpPr>
        <p:grpSpPr>
          <a:xfrm flipH="1">
            <a:off x="7411340" y="95798"/>
            <a:ext cx="1523737" cy="1065174"/>
            <a:chOff x="551250" y="1010950"/>
            <a:chExt cx="438700" cy="306675"/>
          </a:xfrm>
        </p:grpSpPr>
        <p:sp>
          <p:nvSpPr>
            <p:cNvPr id="3422" name="Google Shape;3422;p9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9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9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9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9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9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9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9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9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9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9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9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9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9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9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9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9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9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9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9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9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9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9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9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9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9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9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9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9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9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9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9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9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9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9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9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9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9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9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9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9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9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9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9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9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9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9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9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9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9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9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9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9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9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9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9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9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9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9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9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9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9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9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9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9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9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9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9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9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9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9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9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9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9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9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9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9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9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9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9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9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9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9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9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9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9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9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9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9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9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9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9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9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9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9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9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9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9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9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9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9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9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9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9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9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9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9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9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9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9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9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9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9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9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9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9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9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9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9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9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9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9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9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9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9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9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9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9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9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9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9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9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9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9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9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9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9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9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9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9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9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9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9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9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9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9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9"/>
          <p:cNvGrpSpPr/>
          <p:nvPr/>
        </p:nvGrpSpPr>
        <p:grpSpPr>
          <a:xfrm rot="-874913">
            <a:off x="-530681" y="102729"/>
            <a:ext cx="2003363" cy="1927290"/>
            <a:chOff x="3795825" y="3576625"/>
            <a:chExt cx="273225" cy="262850"/>
          </a:xfrm>
        </p:grpSpPr>
        <p:sp>
          <p:nvSpPr>
            <p:cNvPr id="3598" name="Google Shape;3598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8" name="Google Shape;3608;p9"/>
          <p:cNvGrpSpPr/>
          <p:nvPr/>
        </p:nvGrpSpPr>
        <p:grpSpPr>
          <a:xfrm rot="-245349">
            <a:off x="123463" y="3940170"/>
            <a:ext cx="1417871" cy="1009955"/>
            <a:chOff x="1174150" y="1093100"/>
            <a:chExt cx="360450" cy="256750"/>
          </a:xfrm>
        </p:grpSpPr>
        <p:sp>
          <p:nvSpPr>
            <p:cNvPr id="3609" name="Google Shape;3609;p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4" name="Google Shape;3614;p9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3615" name="Google Shape;3615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5" name="Google Shape;3625;p9"/>
          <p:cNvGrpSpPr/>
          <p:nvPr/>
        </p:nvGrpSpPr>
        <p:grpSpPr>
          <a:xfrm rot="-5400000">
            <a:off x="7739642" y="3270533"/>
            <a:ext cx="2310839" cy="1902145"/>
            <a:chOff x="3857825" y="4400025"/>
            <a:chExt cx="287500" cy="236650"/>
          </a:xfrm>
        </p:grpSpPr>
        <p:sp>
          <p:nvSpPr>
            <p:cNvPr id="3626" name="Google Shape;3626;p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6" name="Google Shape;3636;p9"/>
          <p:cNvSpPr txBox="1">
            <a:spLocks noGrp="1"/>
          </p:cNvSpPr>
          <p:nvPr>
            <p:ph type="title"/>
          </p:nvPr>
        </p:nvSpPr>
        <p:spPr>
          <a:xfrm>
            <a:off x="4028925" y="1565100"/>
            <a:ext cx="3980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37" name="Google Shape;3637;p9"/>
          <p:cNvSpPr txBox="1">
            <a:spLocks noGrp="1"/>
          </p:cNvSpPr>
          <p:nvPr>
            <p:ph type="subTitle" idx="1"/>
          </p:nvPr>
        </p:nvSpPr>
        <p:spPr>
          <a:xfrm>
            <a:off x="4028925" y="2406900"/>
            <a:ext cx="3980700" cy="11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8" name="Google Shape;3638;p9"/>
          <p:cNvSpPr>
            <a:spLocks noGrp="1"/>
          </p:cNvSpPr>
          <p:nvPr>
            <p:ph type="pic" idx="2"/>
          </p:nvPr>
        </p:nvSpPr>
        <p:spPr>
          <a:xfrm>
            <a:off x="1134375" y="873750"/>
            <a:ext cx="2447700" cy="3396000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72885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p10"/>
          <p:cNvSpPr txBox="1">
            <a:spLocks noGrp="1"/>
          </p:cNvSpPr>
          <p:nvPr>
            <p:ph type="title"/>
          </p:nvPr>
        </p:nvSpPr>
        <p:spPr>
          <a:xfrm>
            <a:off x="720000" y="3681225"/>
            <a:ext cx="7704000" cy="75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641" name="Google Shape;3641;p10"/>
          <p:cNvGrpSpPr/>
          <p:nvPr/>
        </p:nvGrpSpPr>
        <p:grpSpPr>
          <a:xfrm flipH="1">
            <a:off x="7518165" y="3097123"/>
            <a:ext cx="1523737" cy="1065174"/>
            <a:chOff x="551250" y="1010950"/>
            <a:chExt cx="438700" cy="306675"/>
          </a:xfrm>
        </p:grpSpPr>
        <p:sp>
          <p:nvSpPr>
            <p:cNvPr id="3642" name="Google Shape;3642;p1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7" name="Google Shape;3817;p10"/>
          <p:cNvGrpSpPr/>
          <p:nvPr/>
        </p:nvGrpSpPr>
        <p:grpSpPr>
          <a:xfrm rot="6957809">
            <a:off x="-720104" y="-682243"/>
            <a:ext cx="2310845" cy="1902148"/>
            <a:chOff x="3857825" y="4400025"/>
            <a:chExt cx="287500" cy="236650"/>
          </a:xfrm>
        </p:grpSpPr>
        <p:sp>
          <p:nvSpPr>
            <p:cNvPr id="3818" name="Google Shape;3818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8" name="Google Shape;3828;p10"/>
          <p:cNvGrpSpPr/>
          <p:nvPr/>
        </p:nvGrpSpPr>
        <p:grpSpPr>
          <a:xfrm rot="7391939">
            <a:off x="-165625" y="2773539"/>
            <a:ext cx="1300360" cy="1027400"/>
            <a:chOff x="1745100" y="1681650"/>
            <a:chExt cx="1300475" cy="1027490"/>
          </a:xfrm>
        </p:grpSpPr>
        <p:sp>
          <p:nvSpPr>
            <p:cNvPr id="3829" name="Google Shape;3829;p1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10"/>
          <p:cNvGrpSpPr/>
          <p:nvPr/>
        </p:nvGrpSpPr>
        <p:grpSpPr>
          <a:xfrm rot="6957809">
            <a:off x="7594221" y="-847343"/>
            <a:ext cx="2310845" cy="1902148"/>
            <a:chOff x="3857825" y="4400025"/>
            <a:chExt cx="287500" cy="236650"/>
          </a:xfrm>
        </p:grpSpPr>
        <p:sp>
          <p:nvSpPr>
            <p:cNvPr id="3832" name="Google Shape;3832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453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3" name="Google Shape;3843;p1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4" name="Google Shape;3844;p11"/>
          <p:cNvSpPr/>
          <p:nvPr/>
        </p:nvSpPr>
        <p:spPr>
          <a:xfrm rot="-585416" flipH="1">
            <a:off x="4261954" y="23363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45" name="Google Shape;3845;p11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3846" name="Google Shape;3846;p11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1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1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8" name="Google Shape;4158;p11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4159" name="Google Shape;4159;p1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9" name="Google Shape;4169;p11"/>
          <p:cNvGrpSpPr/>
          <p:nvPr/>
        </p:nvGrpSpPr>
        <p:grpSpPr>
          <a:xfrm rot="6009458">
            <a:off x="-490945" y="-269237"/>
            <a:ext cx="2310833" cy="1902136"/>
            <a:chOff x="3857825" y="4400025"/>
            <a:chExt cx="287500" cy="236650"/>
          </a:xfrm>
        </p:grpSpPr>
        <p:sp>
          <p:nvSpPr>
            <p:cNvPr id="4170" name="Google Shape;4170;p1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0" name="Google Shape;4180;p11"/>
          <p:cNvSpPr/>
          <p:nvPr/>
        </p:nvSpPr>
        <p:spPr>
          <a:xfrm rot="373006" flipH="1">
            <a:off x="289164" y="3972516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1" name="Google Shape;4181;p11"/>
          <p:cNvGrpSpPr/>
          <p:nvPr/>
        </p:nvGrpSpPr>
        <p:grpSpPr>
          <a:xfrm rot="-1245072" flipH="1">
            <a:off x="4082450" y="4090266"/>
            <a:ext cx="1300436" cy="1027460"/>
            <a:chOff x="1745100" y="1681650"/>
            <a:chExt cx="1300475" cy="1027490"/>
          </a:xfrm>
        </p:grpSpPr>
        <p:sp>
          <p:nvSpPr>
            <p:cNvPr id="4182" name="Google Shape;4182;p1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4" name="Google Shape;4184;p11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11"/>
          <p:cNvSpPr txBox="1">
            <a:spLocks noGrp="1"/>
          </p:cNvSpPr>
          <p:nvPr>
            <p:ph type="title" hasCustomPrompt="1"/>
          </p:nvPr>
        </p:nvSpPr>
        <p:spPr>
          <a:xfrm>
            <a:off x="1746450" y="1453225"/>
            <a:ext cx="5651100" cy="17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186" name="Google Shape;4186;p11"/>
          <p:cNvSpPr txBox="1">
            <a:spLocks noGrp="1"/>
          </p:cNvSpPr>
          <p:nvPr>
            <p:ph type="subTitle" idx="1"/>
          </p:nvPr>
        </p:nvSpPr>
        <p:spPr>
          <a:xfrm>
            <a:off x="1746450" y="3193175"/>
            <a:ext cx="56511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495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5118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9" name="Google Shape;4189;p1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0" name="Google Shape;4190;p13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4191" name="Google Shape;4191;p13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3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3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3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3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3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3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3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3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3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3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3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3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3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3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3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3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3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3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3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3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3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3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3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3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3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3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3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3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3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3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3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3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3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3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3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3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3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3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3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3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3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3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3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3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3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3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3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3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3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3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3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3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3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3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3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3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3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3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3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3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3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3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3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3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3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3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3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3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3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3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3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3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3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3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3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3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3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3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3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3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3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3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3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3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3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3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3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3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3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3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3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3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3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3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3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3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3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3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3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3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3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3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3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3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3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3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3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3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3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3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3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3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3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3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3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3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3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3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3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3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3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3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3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3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3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3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3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3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3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3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3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3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3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3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3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3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3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3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3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3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3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3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3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3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3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3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3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3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3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3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3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3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3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3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3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3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3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3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3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3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3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3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3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3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3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3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3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3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3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3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3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3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3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3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3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3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3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3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3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3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3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3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3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3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3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3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3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3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3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3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3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3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3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3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3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3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3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3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3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3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3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3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3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3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3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3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3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3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3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3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3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3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3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3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3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3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3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3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3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3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3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3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3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3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3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3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3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3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3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3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3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3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3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3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3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3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3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3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3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3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3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3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3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3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3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3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3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3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3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3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3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3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3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3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3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3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3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3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3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3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3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3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3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3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3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3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3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3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3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3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3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3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3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3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3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3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3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3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3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3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3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3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3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3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3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3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3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3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3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3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3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3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3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3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3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3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3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3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3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3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3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6" name="Google Shape;4506;p13"/>
          <p:cNvGrpSpPr/>
          <p:nvPr/>
        </p:nvGrpSpPr>
        <p:grpSpPr>
          <a:xfrm>
            <a:off x="418463" y="1580462"/>
            <a:ext cx="861746" cy="781736"/>
            <a:chOff x="351175" y="1462825"/>
            <a:chExt cx="861746" cy="781736"/>
          </a:xfrm>
        </p:grpSpPr>
        <p:sp>
          <p:nvSpPr>
            <p:cNvPr id="4507" name="Google Shape;4507;p13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3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3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0" name="Google Shape;4510;p13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3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2" name="Google Shape;4512;p13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4513" name="Google Shape;4513;p1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3" name="Google Shape;4523;p13"/>
          <p:cNvGrpSpPr/>
          <p:nvPr/>
        </p:nvGrpSpPr>
        <p:grpSpPr>
          <a:xfrm rot="-5400000">
            <a:off x="-793033" y="3174908"/>
            <a:ext cx="2310839" cy="1902145"/>
            <a:chOff x="3857825" y="4400025"/>
            <a:chExt cx="287500" cy="236650"/>
          </a:xfrm>
        </p:grpSpPr>
        <p:sp>
          <p:nvSpPr>
            <p:cNvPr id="4524" name="Google Shape;4524;p1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4" name="Google Shape;4534;p13"/>
          <p:cNvGrpSpPr/>
          <p:nvPr/>
        </p:nvGrpSpPr>
        <p:grpSpPr>
          <a:xfrm>
            <a:off x="8166989" y="2340910"/>
            <a:ext cx="631798" cy="640579"/>
            <a:chOff x="1611050" y="1662750"/>
            <a:chExt cx="102400" cy="103825"/>
          </a:xfrm>
        </p:grpSpPr>
        <p:sp>
          <p:nvSpPr>
            <p:cNvPr id="4535" name="Google Shape;4535;p13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3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7" name="Google Shape;4537;p13"/>
          <p:cNvSpPr txBox="1">
            <a:spLocks noGrp="1"/>
          </p:cNvSpPr>
          <p:nvPr>
            <p:ph type="title"/>
          </p:nvPr>
        </p:nvSpPr>
        <p:spPr>
          <a:xfrm>
            <a:off x="2406263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38" name="Google Shape;4538;p13"/>
          <p:cNvSpPr txBox="1">
            <a:spLocks noGrp="1"/>
          </p:cNvSpPr>
          <p:nvPr>
            <p:ph type="title" idx="2" hasCustomPrompt="1"/>
          </p:nvPr>
        </p:nvSpPr>
        <p:spPr>
          <a:xfrm>
            <a:off x="1512263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9" name="Google Shape;4539;p13"/>
          <p:cNvSpPr txBox="1">
            <a:spLocks noGrp="1"/>
          </p:cNvSpPr>
          <p:nvPr>
            <p:ph type="subTitle" idx="1"/>
          </p:nvPr>
        </p:nvSpPr>
        <p:spPr>
          <a:xfrm>
            <a:off x="2406263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0" name="Google Shape;4540;p13"/>
          <p:cNvSpPr txBox="1">
            <a:spLocks noGrp="1"/>
          </p:cNvSpPr>
          <p:nvPr>
            <p:ph type="title" idx="3"/>
          </p:nvPr>
        </p:nvSpPr>
        <p:spPr>
          <a:xfrm>
            <a:off x="5508337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1" name="Google Shape;4541;p13"/>
          <p:cNvSpPr txBox="1">
            <a:spLocks noGrp="1"/>
          </p:cNvSpPr>
          <p:nvPr>
            <p:ph type="title" idx="4" hasCustomPrompt="1"/>
          </p:nvPr>
        </p:nvSpPr>
        <p:spPr>
          <a:xfrm>
            <a:off x="4614338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2" name="Google Shape;4542;p13"/>
          <p:cNvSpPr txBox="1">
            <a:spLocks noGrp="1"/>
          </p:cNvSpPr>
          <p:nvPr>
            <p:ph type="subTitle" idx="5"/>
          </p:nvPr>
        </p:nvSpPr>
        <p:spPr>
          <a:xfrm>
            <a:off x="5508337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3" name="Google Shape;4543;p13"/>
          <p:cNvSpPr txBox="1">
            <a:spLocks noGrp="1"/>
          </p:cNvSpPr>
          <p:nvPr>
            <p:ph type="title" idx="6"/>
          </p:nvPr>
        </p:nvSpPr>
        <p:spPr>
          <a:xfrm>
            <a:off x="2406263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4" name="Google Shape;4544;p13"/>
          <p:cNvSpPr txBox="1">
            <a:spLocks noGrp="1"/>
          </p:cNvSpPr>
          <p:nvPr>
            <p:ph type="title" idx="7" hasCustomPrompt="1"/>
          </p:nvPr>
        </p:nvSpPr>
        <p:spPr>
          <a:xfrm>
            <a:off x="1512263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5" name="Google Shape;4545;p13"/>
          <p:cNvSpPr txBox="1">
            <a:spLocks noGrp="1"/>
          </p:cNvSpPr>
          <p:nvPr>
            <p:ph type="subTitle" idx="8"/>
          </p:nvPr>
        </p:nvSpPr>
        <p:spPr>
          <a:xfrm>
            <a:off x="2406263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6" name="Google Shape;4546;p13"/>
          <p:cNvSpPr txBox="1">
            <a:spLocks noGrp="1"/>
          </p:cNvSpPr>
          <p:nvPr>
            <p:ph type="title" idx="9"/>
          </p:nvPr>
        </p:nvSpPr>
        <p:spPr>
          <a:xfrm>
            <a:off x="5508337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7" name="Google Shape;4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4614338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8" name="Google Shape;4548;p13"/>
          <p:cNvSpPr txBox="1">
            <a:spLocks noGrp="1"/>
          </p:cNvSpPr>
          <p:nvPr>
            <p:ph type="subTitle" idx="14"/>
          </p:nvPr>
        </p:nvSpPr>
        <p:spPr>
          <a:xfrm>
            <a:off x="5508337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9" name="Google Shape;4549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72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" name="Google Shape;4551;p1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1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3" name="Google Shape;4553;p1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4554" name="Google Shape;4554;p1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555" name="Google Shape;4555;p1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7" name="Google Shape;4867;p1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14"/>
          <p:cNvGrpSpPr/>
          <p:nvPr/>
        </p:nvGrpSpPr>
        <p:grpSpPr>
          <a:xfrm>
            <a:off x="311115" y="76348"/>
            <a:ext cx="1523737" cy="1065174"/>
            <a:chOff x="551250" y="1010950"/>
            <a:chExt cx="438700" cy="306675"/>
          </a:xfrm>
        </p:grpSpPr>
        <p:sp>
          <p:nvSpPr>
            <p:cNvPr id="4869" name="Google Shape;4869;p1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4" name="Google Shape;5044;p14"/>
          <p:cNvGrpSpPr/>
          <p:nvPr/>
        </p:nvGrpSpPr>
        <p:grpSpPr>
          <a:xfrm>
            <a:off x="4128002" y="218408"/>
            <a:ext cx="887982" cy="781059"/>
            <a:chOff x="422550" y="971175"/>
            <a:chExt cx="192050" cy="168925"/>
          </a:xfrm>
        </p:grpSpPr>
        <p:sp>
          <p:nvSpPr>
            <p:cNvPr id="5045" name="Google Shape;5045;p14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4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4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4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4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4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4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4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4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4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4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6" name="Google Shape;5056;p14"/>
          <p:cNvGrpSpPr/>
          <p:nvPr/>
        </p:nvGrpSpPr>
        <p:grpSpPr>
          <a:xfrm rot="-8100000" flipH="1">
            <a:off x="8083399" y="-531091"/>
            <a:ext cx="2003360" cy="1927288"/>
            <a:chOff x="3795825" y="3576625"/>
            <a:chExt cx="273225" cy="262850"/>
          </a:xfrm>
        </p:grpSpPr>
        <p:sp>
          <p:nvSpPr>
            <p:cNvPr id="5057" name="Google Shape;5057;p1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7" name="Google Shape;5067;p14"/>
          <p:cNvGrpSpPr/>
          <p:nvPr/>
        </p:nvGrpSpPr>
        <p:grpSpPr>
          <a:xfrm rot="-5400000">
            <a:off x="7846492" y="3338508"/>
            <a:ext cx="2310839" cy="1902145"/>
            <a:chOff x="3857825" y="4400025"/>
            <a:chExt cx="287500" cy="236650"/>
          </a:xfrm>
        </p:grpSpPr>
        <p:sp>
          <p:nvSpPr>
            <p:cNvPr id="5068" name="Google Shape;5068;p1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8" name="Google Shape;5078;p14"/>
          <p:cNvSpPr/>
          <p:nvPr/>
        </p:nvSpPr>
        <p:spPr>
          <a:xfrm rot="5400000">
            <a:off x="60328" y="391862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14"/>
          <p:cNvSpPr txBox="1">
            <a:spLocks noGrp="1"/>
          </p:cNvSpPr>
          <p:nvPr>
            <p:ph type="title"/>
          </p:nvPr>
        </p:nvSpPr>
        <p:spPr>
          <a:xfrm>
            <a:off x="1270400" y="2864426"/>
            <a:ext cx="5286000" cy="64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0" name="Google Shape;5080;p14"/>
          <p:cNvSpPr txBox="1">
            <a:spLocks noGrp="1"/>
          </p:cNvSpPr>
          <p:nvPr>
            <p:ph type="subTitle" idx="1"/>
          </p:nvPr>
        </p:nvSpPr>
        <p:spPr>
          <a:xfrm>
            <a:off x="1270400" y="1636450"/>
            <a:ext cx="52860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1" name="Google Shape;5081;p14"/>
          <p:cNvSpPr>
            <a:spLocks noGrp="1"/>
          </p:cNvSpPr>
          <p:nvPr>
            <p:ph type="pic" idx="2"/>
          </p:nvPr>
        </p:nvSpPr>
        <p:spPr>
          <a:xfrm rot="561093">
            <a:off x="6697451" y="1041389"/>
            <a:ext cx="2091800" cy="302187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27920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3" name="Google Shape;5083;p1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4" name="Google Shape;5084;p15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085" name="Google Shape;5085;p15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5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5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5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5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5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5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5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5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5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5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5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5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5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5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5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5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5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5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5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5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5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5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5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5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5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5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5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5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5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5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5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5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5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5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5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5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5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5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5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5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5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5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5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5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5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5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5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5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5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5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5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5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5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5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5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5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5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5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5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5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5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5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5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5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5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5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5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5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5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5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5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5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5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5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5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5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5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5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5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5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5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5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5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5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5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5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5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5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5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5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5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5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5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5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5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5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5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5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5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5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5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5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5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5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5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5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5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5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5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5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5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5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5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5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5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5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5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5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5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5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5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5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5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5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5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5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5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5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5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5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5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5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5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5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5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5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5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5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5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5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5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5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5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5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5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5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5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5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5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5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5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5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5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5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5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5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5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5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5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5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5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5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5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5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5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5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5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5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5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5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5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5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5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5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5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5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5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5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5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5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5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5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5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5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5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5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5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5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5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5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5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5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5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5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5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5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5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5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5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5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5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7" name="Google Shape;5397;p15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5398" name="Google Shape;5398;p1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3" name="Google Shape;5403;p15"/>
          <p:cNvGrpSpPr/>
          <p:nvPr/>
        </p:nvGrpSpPr>
        <p:grpSpPr>
          <a:xfrm rot="8100000">
            <a:off x="7674088" y="-424251"/>
            <a:ext cx="2003360" cy="1927288"/>
            <a:chOff x="3795825" y="3576625"/>
            <a:chExt cx="273225" cy="262850"/>
          </a:xfrm>
        </p:grpSpPr>
        <p:sp>
          <p:nvSpPr>
            <p:cNvPr id="5404" name="Google Shape;5404;p1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4" name="Google Shape;5414;p15"/>
          <p:cNvGrpSpPr/>
          <p:nvPr/>
        </p:nvGrpSpPr>
        <p:grpSpPr>
          <a:xfrm flipH="1">
            <a:off x="8034399" y="2114108"/>
            <a:ext cx="887982" cy="781059"/>
            <a:chOff x="422550" y="971175"/>
            <a:chExt cx="192050" cy="168925"/>
          </a:xfrm>
        </p:grpSpPr>
        <p:sp>
          <p:nvSpPr>
            <p:cNvPr id="5415" name="Google Shape;5415;p15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5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5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5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5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5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5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5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5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5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5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6" name="Google Shape;5426;p15"/>
          <p:cNvSpPr/>
          <p:nvPr/>
        </p:nvSpPr>
        <p:spPr>
          <a:xfrm rot="-373006">
            <a:off x="7677764" y="40562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7" name="Google Shape;5427;p15"/>
          <p:cNvSpPr txBox="1">
            <a:spLocks noGrp="1"/>
          </p:cNvSpPr>
          <p:nvPr>
            <p:ph type="title"/>
          </p:nvPr>
        </p:nvSpPr>
        <p:spPr>
          <a:xfrm>
            <a:off x="4029800" y="1158800"/>
            <a:ext cx="3954300" cy="182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428" name="Google Shape;5428;p15"/>
          <p:cNvSpPr txBox="1">
            <a:spLocks noGrp="1"/>
          </p:cNvSpPr>
          <p:nvPr>
            <p:ph type="subTitle" idx="1"/>
          </p:nvPr>
        </p:nvSpPr>
        <p:spPr>
          <a:xfrm>
            <a:off x="4029800" y="2980000"/>
            <a:ext cx="3954300" cy="10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5"/>
          <p:cNvSpPr>
            <a:spLocks noGrp="1"/>
          </p:cNvSpPr>
          <p:nvPr>
            <p:ph type="pic" idx="2"/>
          </p:nvPr>
        </p:nvSpPr>
        <p:spPr>
          <a:xfrm rot="-210244">
            <a:off x="9202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411007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2" name="Google Shape;5432;p1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5433" name="Google Shape;5433;p1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8" name="Google Shape;5748;p16"/>
          <p:cNvGrpSpPr/>
          <p:nvPr/>
        </p:nvGrpSpPr>
        <p:grpSpPr>
          <a:xfrm>
            <a:off x="2477613" y="4213225"/>
            <a:ext cx="861746" cy="781736"/>
            <a:chOff x="351175" y="1462825"/>
            <a:chExt cx="861746" cy="781736"/>
          </a:xfrm>
        </p:grpSpPr>
        <p:sp>
          <p:nvSpPr>
            <p:cNvPr id="5749" name="Google Shape;5749;p1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2" name="Google Shape;5752;p16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3" name="Google Shape;5753;p16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54" name="Google Shape;5754;p16"/>
          <p:cNvGrpSpPr/>
          <p:nvPr/>
        </p:nvGrpSpPr>
        <p:grpSpPr>
          <a:xfrm rot="-7130480" flipH="1">
            <a:off x="7883554" y="-480428"/>
            <a:ext cx="2003370" cy="1927297"/>
            <a:chOff x="3795825" y="3576625"/>
            <a:chExt cx="273225" cy="262850"/>
          </a:xfrm>
        </p:grpSpPr>
        <p:sp>
          <p:nvSpPr>
            <p:cNvPr id="5755" name="Google Shape;5755;p1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16"/>
          <p:cNvGrpSpPr/>
          <p:nvPr/>
        </p:nvGrpSpPr>
        <p:grpSpPr>
          <a:xfrm rot="-5400000">
            <a:off x="-734758" y="3566146"/>
            <a:ext cx="2310839" cy="1902145"/>
            <a:chOff x="3857825" y="4400025"/>
            <a:chExt cx="287500" cy="236650"/>
          </a:xfrm>
        </p:grpSpPr>
        <p:sp>
          <p:nvSpPr>
            <p:cNvPr id="5766" name="Google Shape;5766;p1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16"/>
          <p:cNvGrpSpPr/>
          <p:nvPr/>
        </p:nvGrpSpPr>
        <p:grpSpPr>
          <a:xfrm>
            <a:off x="3057939" y="318322"/>
            <a:ext cx="631798" cy="640579"/>
            <a:chOff x="1611050" y="1662750"/>
            <a:chExt cx="102400" cy="103825"/>
          </a:xfrm>
        </p:grpSpPr>
        <p:sp>
          <p:nvSpPr>
            <p:cNvPr id="5777" name="Google Shape;5777;p16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79" name="Google Shape;5779;p16"/>
          <p:cNvSpPr txBox="1">
            <a:spLocks noGrp="1"/>
          </p:cNvSpPr>
          <p:nvPr>
            <p:ph type="title"/>
          </p:nvPr>
        </p:nvSpPr>
        <p:spPr>
          <a:xfrm>
            <a:off x="965937" y="1642350"/>
            <a:ext cx="2996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780" name="Google Shape;5780;p16"/>
          <p:cNvSpPr txBox="1">
            <a:spLocks noGrp="1"/>
          </p:cNvSpPr>
          <p:nvPr>
            <p:ph type="subTitle" idx="1"/>
          </p:nvPr>
        </p:nvSpPr>
        <p:spPr>
          <a:xfrm>
            <a:off x="965937" y="2215050"/>
            <a:ext cx="29967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69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2" name="Google Shape;5782;p1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3" name="Google Shape;5783;p17"/>
          <p:cNvSpPr/>
          <p:nvPr/>
        </p:nvSpPr>
        <p:spPr>
          <a:xfrm rot="-585416" flipH="1">
            <a:off x="351929" y="216410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4" name="Google Shape;5784;p17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785" name="Google Shape;5785;p17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7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7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7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7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7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7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7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7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7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7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7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7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7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7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7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7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7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7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7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7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7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7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7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7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7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7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7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7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7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7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7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7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7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7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7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7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7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7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7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7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7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7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7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7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7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7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7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7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7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7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7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7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7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7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7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7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7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7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7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7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7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7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7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7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7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7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7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7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7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7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7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7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7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7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7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7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7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7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7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7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7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7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7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7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7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7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7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7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7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7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7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7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7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7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7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7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7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7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7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7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7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7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7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7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7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7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7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7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7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7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7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7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7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7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7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17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17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7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17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17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7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7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7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7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7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7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7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7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7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7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7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7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7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7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7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7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7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7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7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7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7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7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7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7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7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7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7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7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7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7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7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7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7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7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7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7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7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17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17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7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17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17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7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17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17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17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17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17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17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17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7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17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17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7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17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17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17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17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17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17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17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17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17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17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17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17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17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17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17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17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17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17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17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17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17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17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17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17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17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17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17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17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17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17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17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17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17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17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17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17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17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17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17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17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17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17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17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17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17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17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17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17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17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17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17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17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17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17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17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17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17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17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17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17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17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17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17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17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17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17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17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17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17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17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17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17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17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17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17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17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17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17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17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17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17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17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17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17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17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17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17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17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17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17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17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17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17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17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17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7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17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17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17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17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17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17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17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17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7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7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7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7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7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7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7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7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7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7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7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7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7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7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7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7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7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7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7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7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7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7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7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7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7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7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7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7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7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7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7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7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7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7" name="Google Shape;6097;p17"/>
          <p:cNvGrpSpPr/>
          <p:nvPr/>
        </p:nvGrpSpPr>
        <p:grpSpPr>
          <a:xfrm rot="-4790542">
            <a:off x="-719868" y="3246863"/>
            <a:ext cx="2310833" cy="1902136"/>
            <a:chOff x="3857825" y="4400025"/>
            <a:chExt cx="287500" cy="236650"/>
          </a:xfrm>
        </p:grpSpPr>
        <p:sp>
          <p:nvSpPr>
            <p:cNvPr id="6098" name="Google Shape;6098;p1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17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6109" name="Google Shape;6109;p1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9" name="Google Shape;6119;p17"/>
          <p:cNvGrpSpPr/>
          <p:nvPr/>
        </p:nvGrpSpPr>
        <p:grpSpPr>
          <a:xfrm flipH="1">
            <a:off x="7917849" y="1473058"/>
            <a:ext cx="887982" cy="781059"/>
            <a:chOff x="422550" y="971175"/>
            <a:chExt cx="192050" cy="168925"/>
          </a:xfrm>
        </p:grpSpPr>
        <p:sp>
          <p:nvSpPr>
            <p:cNvPr id="6120" name="Google Shape;6120;p17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7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7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7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7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7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7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7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7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7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7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1" name="Google Shape;6131;p17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2" name="Google Shape;6132;p17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6133" name="Google Shape;6133;p1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8" name="Google Shape;6138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p17"/>
          <p:cNvSpPr txBox="1">
            <a:spLocks noGrp="1"/>
          </p:cNvSpPr>
          <p:nvPr>
            <p:ph type="title" idx="2"/>
          </p:nvPr>
        </p:nvSpPr>
        <p:spPr>
          <a:xfrm>
            <a:off x="1949393" y="1709850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0" name="Google Shape;6140;p17"/>
          <p:cNvSpPr txBox="1">
            <a:spLocks noGrp="1"/>
          </p:cNvSpPr>
          <p:nvPr>
            <p:ph type="subTitle" idx="1"/>
          </p:nvPr>
        </p:nvSpPr>
        <p:spPr>
          <a:xfrm>
            <a:off x="1949393" y="2045550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1" name="Google Shape;6141;p17"/>
          <p:cNvSpPr txBox="1">
            <a:spLocks noGrp="1"/>
          </p:cNvSpPr>
          <p:nvPr>
            <p:ph type="title" idx="3"/>
          </p:nvPr>
        </p:nvSpPr>
        <p:spPr>
          <a:xfrm>
            <a:off x="1949407" y="3231475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2" name="Google Shape;6142;p17"/>
          <p:cNvSpPr txBox="1">
            <a:spLocks noGrp="1"/>
          </p:cNvSpPr>
          <p:nvPr>
            <p:ph type="subTitle" idx="4"/>
          </p:nvPr>
        </p:nvSpPr>
        <p:spPr>
          <a:xfrm>
            <a:off x="1949407" y="3567175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917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" name="Google Shape;6144;p1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5" name="Google Shape;6145;p18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146" name="Google Shape;6146;p18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8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8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8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8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8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8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8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8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8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8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8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8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8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8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8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8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8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8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8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8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8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8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8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8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8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8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8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8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8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8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8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8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8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8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8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8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8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8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8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8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8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8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8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8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8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8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8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8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8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8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8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8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8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8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8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8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8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8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8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8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8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8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8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8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8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8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8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8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8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8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8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8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8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8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8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8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8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8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8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8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8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8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8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8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8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8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8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8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8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8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8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8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8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8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8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8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8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8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8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8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8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8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8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8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8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8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8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8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8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8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8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18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18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8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8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8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8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8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8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8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8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8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8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8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8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8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8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8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8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8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8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8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8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8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8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8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8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8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8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8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8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8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8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8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8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8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8" name="Google Shape;6458;p18"/>
          <p:cNvSpPr txBox="1">
            <a:spLocks noGrp="1"/>
          </p:cNvSpPr>
          <p:nvPr>
            <p:ph type="body" idx="1"/>
          </p:nvPr>
        </p:nvSpPr>
        <p:spPr>
          <a:xfrm>
            <a:off x="1270400" y="1959525"/>
            <a:ext cx="33867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5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59" name="Google Shape;6459;p18"/>
          <p:cNvSpPr txBox="1">
            <a:spLocks noGrp="1"/>
          </p:cNvSpPr>
          <p:nvPr>
            <p:ph type="body" idx="2"/>
          </p:nvPr>
        </p:nvSpPr>
        <p:spPr>
          <a:xfrm>
            <a:off x="4572000" y="1959500"/>
            <a:ext cx="38589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sz="2500" b="1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60" name="Google Shape;6460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461" name="Google Shape;6461;p18"/>
          <p:cNvGrpSpPr/>
          <p:nvPr/>
        </p:nvGrpSpPr>
        <p:grpSpPr>
          <a:xfrm rot="-243275">
            <a:off x="7494917" y="3847600"/>
            <a:ext cx="1300348" cy="1027390"/>
            <a:chOff x="1745100" y="1681650"/>
            <a:chExt cx="1300475" cy="1027490"/>
          </a:xfrm>
        </p:grpSpPr>
        <p:sp>
          <p:nvSpPr>
            <p:cNvPr id="6462" name="Google Shape;6462;p1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4" name="Google Shape;6464;p18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6465" name="Google Shape;6465;p1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5" name="Google Shape;6475;p18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6" name="Google Shape;6476;p1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6477" name="Google Shape;6477;p1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1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1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1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1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1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1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1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1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1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1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1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1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1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1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1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1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1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1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1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1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1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1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1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1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1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1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2" name="Google Shape;6652;p18"/>
          <p:cNvGrpSpPr/>
          <p:nvPr/>
        </p:nvGrpSpPr>
        <p:grpSpPr>
          <a:xfrm rot="-5400000">
            <a:off x="-442320" y="4229508"/>
            <a:ext cx="2310839" cy="1902145"/>
            <a:chOff x="3857825" y="4400025"/>
            <a:chExt cx="287500" cy="236650"/>
          </a:xfrm>
        </p:grpSpPr>
        <p:sp>
          <p:nvSpPr>
            <p:cNvPr id="6653" name="Google Shape;6653;p1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29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063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1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5" name="Google Shape;6665;p19"/>
          <p:cNvSpPr/>
          <p:nvPr/>
        </p:nvSpPr>
        <p:spPr>
          <a:xfrm rot="-585416" flipH="1">
            <a:off x="273339" y="1015760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6" name="Google Shape;6666;p19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667" name="Google Shape;6667;p19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9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9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9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9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9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9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9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9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9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9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9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9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9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9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9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9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9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9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9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9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9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9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9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9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9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9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9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9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9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9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9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9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9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9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9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9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9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9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9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9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9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9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9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9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9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9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9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9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9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9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9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9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9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9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9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9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9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9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9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9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9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9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9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9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9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9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9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9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9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9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9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9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9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9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9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9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9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9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9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9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9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9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9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9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9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9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9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9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9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9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9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9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9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9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9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9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9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9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9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9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9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9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9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9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9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9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9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9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9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9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9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9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9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9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9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9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9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9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9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9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9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9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9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9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9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9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9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9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9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9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9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9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9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9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9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9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9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9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9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9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9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9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9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9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9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9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9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9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9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9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9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9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9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9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9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9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9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9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9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9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9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9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9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9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9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9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9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9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9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9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9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9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9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9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9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9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9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9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9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9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9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9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9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9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9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9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9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9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9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9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9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9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9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9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9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9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9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9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9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9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9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9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9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9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9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9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9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9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9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9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9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9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9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9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9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9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9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9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9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9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9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9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9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9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9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9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9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9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9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9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9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9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9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9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9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9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9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9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9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9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9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9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9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9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9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9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9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9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9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9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9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9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9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9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9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9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9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9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9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9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9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9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9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9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9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9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9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9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9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9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9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9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9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9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9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9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9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9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9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9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9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9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9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9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9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9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9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9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9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9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9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9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9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9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9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9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9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9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9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9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9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9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9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9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9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9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9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9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9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9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9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9" name="Google Shape;6979;p19"/>
          <p:cNvSpPr/>
          <p:nvPr/>
        </p:nvSpPr>
        <p:spPr>
          <a:xfrm rot="691970" flipH="1">
            <a:off x="8019018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0" name="Google Shape;6980;p19"/>
          <p:cNvSpPr/>
          <p:nvPr/>
        </p:nvSpPr>
        <p:spPr>
          <a:xfrm rot="691970" flipH="1">
            <a:off x="198593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1" name="Google Shape;6981;p19"/>
          <p:cNvGrpSpPr/>
          <p:nvPr/>
        </p:nvGrpSpPr>
        <p:grpSpPr>
          <a:xfrm rot="7130480">
            <a:off x="-580556" y="-325028"/>
            <a:ext cx="2003370" cy="1927297"/>
            <a:chOff x="3795825" y="3576625"/>
            <a:chExt cx="273225" cy="262850"/>
          </a:xfrm>
        </p:grpSpPr>
        <p:sp>
          <p:nvSpPr>
            <p:cNvPr id="6982" name="Google Shape;6982;p1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2" name="Google Shape;6992;p19"/>
          <p:cNvGrpSpPr/>
          <p:nvPr/>
        </p:nvGrpSpPr>
        <p:grpSpPr>
          <a:xfrm rot="-3842191">
            <a:off x="7607866" y="3873157"/>
            <a:ext cx="2310845" cy="1902148"/>
            <a:chOff x="3857825" y="4400025"/>
            <a:chExt cx="287500" cy="236650"/>
          </a:xfrm>
        </p:grpSpPr>
        <p:sp>
          <p:nvSpPr>
            <p:cNvPr id="6993" name="Google Shape;6993;p1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3" name="Google Shape;7003;p19"/>
          <p:cNvGrpSpPr/>
          <p:nvPr/>
        </p:nvGrpSpPr>
        <p:grpSpPr>
          <a:xfrm>
            <a:off x="94773" y="2689802"/>
            <a:ext cx="748771" cy="679251"/>
            <a:chOff x="351175" y="1462825"/>
            <a:chExt cx="861746" cy="781736"/>
          </a:xfrm>
        </p:grpSpPr>
        <p:sp>
          <p:nvSpPr>
            <p:cNvPr id="7004" name="Google Shape;7004;p19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9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9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7" name="Google Shape;7007;p19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8" name="Google Shape;7008;p19"/>
          <p:cNvGrpSpPr/>
          <p:nvPr/>
        </p:nvGrpSpPr>
        <p:grpSpPr>
          <a:xfrm>
            <a:off x="4299089" y="4339460"/>
            <a:ext cx="631798" cy="640579"/>
            <a:chOff x="1611050" y="1662750"/>
            <a:chExt cx="102400" cy="103825"/>
          </a:xfrm>
        </p:grpSpPr>
        <p:sp>
          <p:nvSpPr>
            <p:cNvPr id="7009" name="Google Shape;7009;p19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9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1" name="Google Shape;7011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12" name="Google Shape;7012;p19"/>
          <p:cNvSpPr txBox="1">
            <a:spLocks noGrp="1"/>
          </p:cNvSpPr>
          <p:nvPr>
            <p:ph type="title" idx="2"/>
          </p:nvPr>
        </p:nvSpPr>
        <p:spPr>
          <a:xfrm>
            <a:off x="1115100" y="2545625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3" name="Google Shape;7013;p19"/>
          <p:cNvSpPr txBox="1">
            <a:spLocks noGrp="1"/>
          </p:cNvSpPr>
          <p:nvPr>
            <p:ph type="subTitle" idx="1"/>
          </p:nvPr>
        </p:nvSpPr>
        <p:spPr>
          <a:xfrm>
            <a:off x="1115100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4" name="Google Shape;7014;p19"/>
          <p:cNvSpPr txBox="1">
            <a:spLocks noGrp="1"/>
          </p:cNvSpPr>
          <p:nvPr>
            <p:ph type="title" idx="3"/>
          </p:nvPr>
        </p:nvSpPr>
        <p:spPr>
          <a:xfrm>
            <a:off x="3528600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5" name="Google Shape;7015;p19"/>
          <p:cNvSpPr txBox="1">
            <a:spLocks noGrp="1"/>
          </p:cNvSpPr>
          <p:nvPr>
            <p:ph type="subTitle" idx="4"/>
          </p:nvPr>
        </p:nvSpPr>
        <p:spPr>
          <a:xfrm>
            <a:off x="3528596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6" name="Google Shape;7016;p19"/>
          <p:cNvSpPr txBox="1">
            <a:spLocks noGrp="1"/>
          </p:cNvSpPr>
          <p:nvPr>
            <p:ph type="title" idx="5"/>
          </p:nvPr>
        </p:nvSpPr>
        <p:spPr>
          <a:xfrm>
            <a:off x="5942099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7" name="Google Shape;7017;p19"/>
          <p:cNvSpPr txBox="1">
            <a:spLocks noGrp="1"/>
          </p:cNvSpPr>
          <p:nvPr>
            <p:ph type="subTitle" idx="6"/>
          </p:nvPr>
        </p:nvSpPr>
        <p:spPr>
          <a:xfrm>
            <a:off x="5942099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8" name="Google Shape;7018;p19"/>
          <p:cNvGrpSpPr/>
          <p:nvPr/>
        </p:nvGrpSpPr>
        <p:grpSpPr>
          <a:xfrm rot="-626345">
            <a:off x="7934857" y="1491451"/>
            <a:ext cx="992087" cy="706693"/>
            <a:chOff x="1174150" y="1093100"/>
            <a:chExt cx="360450" cy="256750"/>
          </a:xfrm>
        </p:grpSpPr>
        <p:sp>
          <p:nvSpPr>
            <p:cNvPr id="7019" name="Google Shape;7019;p1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5351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7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5" name="Google Shape;7025;p20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26" name="Google Shape;7026;p20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7027" name="Google Shape;7027;p20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0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0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0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0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0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0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0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0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0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0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0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0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0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0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0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0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0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0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0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0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0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0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0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0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0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0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0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0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0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0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0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0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0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0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0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0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0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0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0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0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0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0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0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0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0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0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0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0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0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0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0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0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0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0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0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0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0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0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0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0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0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0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0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0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0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0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0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0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0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0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0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0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0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0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0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0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0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0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0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0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0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0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0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0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0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0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0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0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0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0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0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0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0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0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0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0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0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0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0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0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0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0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0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0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0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0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0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0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0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0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0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0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0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0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0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0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0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0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0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0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0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0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0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0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0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0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0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0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0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0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0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0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0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0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0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0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0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0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0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0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0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0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0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0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0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0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0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0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0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0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0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0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0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0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0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0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0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0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0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0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0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0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0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0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0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0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0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20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20"/>
          <p:cNvGrpSpPr/>
          <p:nvPr/>
        </p:nvGrpSpPr>
        <p:grpSpPr>
          <a:xfrm rot="-4014088">
            <a:off x="7780689" y="609896"/>
            <a:ext cx="1300430" cy="1027455"/>
            <a:chOff x="1745100" y="1681650"/>
            <a:chExt cx="1300475" cy="1027490"/>
          </a:xfrm>
        </p:grpSpPr>
        <p:sp>
          <p:nvSpPr>
            <p:cNvPr id="7343" name="Google Shape;7343;p2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5" name="Google Shape;7345;p20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7346" name="Google Shape;7346;p2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6" name="Google Shape;7356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57" name="Google Shape;7357;p20"/>
          <p:cNvSpPr txBox="1">
            <a:spLocks noGrp="1"/>
          </p:cNvSpPr>
          <p:nvPr>
            <p:ph type="title" idx="2"/>
          </p:nvPr>
        </p:nvSpPr>
        <p:spPr>
          <a:xfrm>
            <a:off x="1270405" y="12597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58" name="Google Shape;7358;p20"/>
          <p:cNvSpPr txBox="1">
            <a:spLocks noGrp="1"/>
          </p:cNvSpPr>
          <p:nvPr>
            <p:ph type="subTitle" idx="1"/>
          </p:nvPr>
        </p:nvSpPr>
        <p:spPr>
          <a:xfrm>
            <a:off x="1270400" y="1667975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9" name="Google Shape;7359;p20"/>
          <p:cNvSpPr txBox="1">
            <a:spLocks noGrp="1"/>
          </p:cNvSpPr>
          <p:nvPr>
            <p:ph type="title" idx="3"/>
          </p:nvPr>
        </p:nvSpPr>
        <p:spPr>
          <a:xfrm>
            <a:off x="1270405" y="2302263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0" name="Google Shape;7360;p20"/>
          <p:cNvSpPr txBox="1">
            <a:spLocks noGrp="1"/>
          </p:cNvSpPr>
          <p:nvPr>
            <p:ph type="subTitle" idx="4"/>
          </p:nvPr>
        </p:nvSpPr>
        <p:spPr>
          <a:xfrm>
            <a:off x="1270400" y="2710563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1" name="Google Shape;7361;p20"/>
          <p:cNvSpPr txBox="1">
            <a:spLocks noGrp="1"/>
          </p:cNvSpPr>
          <p:nvPr>
            <p:ph type="title" idx="5"/>
          </p:nvPr>
        </p:nvSpPr>
        <p:spPr>
          <a:xfrm>
            <a:off x="1270401" y="33448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2" name="Google Shape;7362;p20"/>
          <p:cNvSpPr txBox="1">
            <a:spLocks noGrp="1"/>
          </p:cNvSpPr>
          <p:nvPr>
            <p:ph type="subTitle" idx="6"/>
          </p:nvPr>
        </p:nvSpPr>
        <p:spPr>
          <a:xfrm>
            <a:off x="1270400" y="3753150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3" name="Google Shape;7363;p20"/>
          <p:cNvSpPr>
            <a:spLocks noGrp="1"/>
          </p:cNvSpPr>
          <p:nvPr>
            <p:ph type="pic" idx="7"/>
          </p:nvPr>
        </p:nvSpPr>
        <p:spPr>
          <a:xfrm rot="212818">
            <a:off x="5161279" y="1568527"/>
            <a:ext cx="2700974" cy="285846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968085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5" name="Google Shape;7365;p2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6" name="Google Shape;7366;p21"/>
          <p:cNvSpPr/>
          <p:nvPr/>
        </p:nvSpPr>
        <p:spPr>
          <a:xfrm rot="585416">
            <a:off x="5578939" y="3275097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7" name="Google Shape;7367;p21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7368" name="Google Shape;7368;p21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1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1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1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1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1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1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1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1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1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1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1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1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1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1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1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1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1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1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1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1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1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1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1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1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1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1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1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1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1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1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1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1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1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1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1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1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1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1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1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1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1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1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1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1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1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1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1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1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1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1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1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1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1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1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1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1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1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1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1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1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1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1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1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1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1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1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1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1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1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1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1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1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1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1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1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1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1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1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1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1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1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1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1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1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1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1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1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1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1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1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1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1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1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1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1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1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1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1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1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1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1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1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1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1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1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1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1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1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1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1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1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1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1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1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1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1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1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1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1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1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1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1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1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1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1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1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1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1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1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1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1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1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1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1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1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1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1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1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1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1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1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1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1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1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1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1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1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1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1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1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1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1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1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1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1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1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1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1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1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1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1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1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1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1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1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1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1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1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1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1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1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1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1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1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1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1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1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1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1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1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1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1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1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1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1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1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1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1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1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1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1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1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1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1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1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1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1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1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1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1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1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1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1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1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1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1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1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1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1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1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1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1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1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1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1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1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1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1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1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1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1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1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1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1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1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1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1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1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1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1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1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1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1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1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1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1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1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1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1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1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1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1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1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1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1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1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1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1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1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1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1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1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1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1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1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1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1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1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1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1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1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1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1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1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1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1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1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1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1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1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1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1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1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1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1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1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1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1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1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1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1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1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1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1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1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1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1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1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1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1" name="Google Shape;7681;p21"/>
          <p:cNvGrpSpPr/>
          <p:nvPr/>
        </p:nvGrpSpPr>
        <p:grpSpPr>
          <a:xfrm rot="-1810263">
            <a:off x="-126843" y="3140488"/>
            <a:ext cx="2003373" cy="1927300"/>
            <a:chOff x="3795825" y="3576625"/>
            <a:chExt cx="273225" cy="262850"/>
          </a:xfrm>
        </p:grpSpPr>
        <p:sp>
          <p:nvSpPr>
            <p:cNvPr id="7682" name="Google Shape;7682;p2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21"/>
          <p:cNvGrpSpPr/>
          <p:nvPr/>
        </p:nvGrpSpPr>
        <p:grpSpPr>
          <a:xfrm rot="-6009458" flipH="1">
            <a:off x="7633357" y="-269237"/>
            <a:ext cx="2310833" cy="1902136"/>
            <a:chOff x="3857825" y="4400025"/>
            <a:chExt cx="287500" cy="236650"/>
          </a:xfrm>
        </p:grpSpPr>
        <p:sp>
          <p:nvSpPr>
            <p:cNvPr id="7693" name="Google Shape;7693;p2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3" name="Google Shape;7703;p21"/>
          <p:cNvSpPr/>
          <p:nvPr/>
        </p:nvSpPr>
        <p:spPr>
          <a:xfrm rot="-373006">
            <a:off x="7593008" y="3821291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4" name="Google Shape;7704;p21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5" name="Google Shape;7705;p21"/>
          <p:cNvGrpSpPr/>
          <p:nvPr/>
        </p:nvGrpSpPr>
        <p:grpSpPr>
          <a:xfrm>
            <a:off x="328864" y="1719508"/>
            <a:ext cx="887982" cy="781059"/>
            <a:chOff x="422550" y="971175"/>
            <a:chExt cx="192050" cy="168925"/>
          </a:xfrm>
        </p:grpSpPr>
        <p:sp>
          <p:nvSpPr>
            <p:cNvPr id="7706" name="Google Shape;7706;p21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1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1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1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1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1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1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1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1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1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1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7" name="Google Shape;7717;p21"/>
          <p:cNvGrpSpPr/>
          <p:nvPr/>
        </p:nvGrpSpPr>
        <p:grpSpPr>
          <a:xfrm rot="193993">
            <a:off x="7780667" y="2430186"/>
            <a:ext cx="1300464" cy="1027482"/>
            <a:chOff x="1745100" y="1681650"/>
            <a:chExt cx="1300475" cy="1027490"/>
          </a:xfrm>
        </p:grpSpPr>
        <p:sp>
          <p:nvSpPr>
            <p:cNvPr id="7718" name="Google Shape;7718;p2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0" name="Google Shape;7720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21" name="Google Shape;7721;p21"/>
          <p:cNvSpPr txBox="1">
            <a:spLocks noGrp="1"/>
          </p:cNvSpPr>
          <p:nvPr>
            <p:ph type="title" idx="2"/>
          </p:nvPr>
        </p:nvSpPr>
        <p:spPr>
          <a:xfrm>
            <a:off x="2424850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2" name="Google Shape;7722;p21"/>
          <p:cNvSpPr txBox="1">
            <a:spLocks noGrp="1"/>
          </p:cNvSpPr>
          <p:nvPr>
            <p:ph type="subTitle" idx="1"/>
          </p:nvPr>
        </p:nvSpPr>
        <p:spPr>
          <a:xfrm>
            <a:off x="2424850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3" name="Google Shape;7723;p21"/>
          <p:cNvSpPr txBox="1">
            <a:spLocks noGrp="1"/>
          </p:cNvSpPr>
          <p:nvPr>
            <p:ph type="title" idx="3"/>
          </p:nvPr>
        </p:nvSpPr>
        <p:spPr>
          <a:xfrm>
            <a:off x="4740954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4" name="Google Shape;7724;p21"/>
          <p:cNvSpPr txBox="1">
            <a:spLocks noGrp="1"/>
          </p:cNvSpPr>
          <p:nvPr>
            <p:ph type="subTitle" idx="4"/>
          </p:nvPr>
        </p:nvSpPr>
        <p:spPr>
          <a:xfrm>
            <a:off x="4740952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p21"/>
          <p:cNvSpPr txBox="1">
            <a:spLocks noGrp="1"/>
          </p:cNvSpPr>
          <p:nvPr>
            <p:ph type="title" idx="5"/>
          </p:nvPr>
        </p:nvSpPr>
        <p:spPr>
          <a:xfrm>
            <a:off x="2424850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6" name="Google Shape;7726;p21"/>
          <p:cNvSpPr txBox="1">
            <a:spLocks noGrp="1"/>
          </p:cNvSpPr>
          <p:nvPr>
            <p:ph type="subTitle" idx="6"/>
          </p:nvPr>
        </p:nvSpPr>
        <p:spPr>
          <a:xfrm>
            <a:off x="2424850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21"/>
          <p:cNvSpPr txBox="1">
            <a:spLocks noGrp="1"/>
          </p:cNvSpPr>
          <p:nvPr>
            <p:ph type="title" idx="7"/>
          </p:nvPr>
        </p:nvSpPr>
        <p:spPr>
          <a:xfrm>
            <a:off x="4740954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8" name="Google Shape;7728;p21"/>
          <p:cNvSpPr txBox="1">
            <a:spLocks noGrp="1"/>
          </p:cNvSpPr>
          <p:nvPr>
            <p:ph type="subTitle" idx="8"/>
          </p:nvPr>
        </p:nvSpPr>
        <p:spPr>
          <a:xfrm>
            <a:off x="4740951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172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0" name="Google Shape;7730;p2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1" name="Google Shape;7731;p22"/>
          <p:cNvSpPr/>
          <p:nvPr/>
        </p:nvSpPr>
        <p:spPr>
          <a:xfrm rot="-484427">
            <a:off x="3489162" y="128814"/>
            <a:ext cx="1467445" cy="1658025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2" name="Google Shape;7732;p22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7733" name="Google Shape;7733;p22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2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2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2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2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2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2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2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2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2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2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2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2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2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2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2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2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2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2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2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2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2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2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2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2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2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2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2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2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2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2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2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2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2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2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2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2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2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2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2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2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2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2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2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2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2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2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2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2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2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2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2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2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2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2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2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2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2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2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2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2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2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2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2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2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2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2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2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2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2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2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2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2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2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2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2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2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2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2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2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2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2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2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2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2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2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2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2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2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2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2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2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2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2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2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2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2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2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2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2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2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2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2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2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2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2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2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2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2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2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2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2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2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2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2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2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2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2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2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2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2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2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2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2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2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2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2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2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2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2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2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2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2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2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2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2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2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2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2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2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2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2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2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2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2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2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2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2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2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2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2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2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2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2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2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2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2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2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2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2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2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2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2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2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2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2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2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2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2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2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2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2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2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2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2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2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2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2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2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2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2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2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2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2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2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2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2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2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2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2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2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2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2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2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2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2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2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2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2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2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2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2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2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2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2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2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2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2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2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2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2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2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2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2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2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2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2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2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2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2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2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2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2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2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2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2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2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2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2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2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2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2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2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2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2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2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2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2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2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2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2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2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2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2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2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2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2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2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2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2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2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2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2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2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2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2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2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2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2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2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2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2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2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2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2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2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2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2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2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2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2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2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2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2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2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2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2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2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2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2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2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2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2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2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2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2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2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2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2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2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2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2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2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2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2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2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2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2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22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22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22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22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22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22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2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2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5" name="Google Shape;8045;p22"/>
          <p:cNvSpPr txBox="1">
            <a:spLocks noGrp="1"/>
          </p:cNvSpPr>
          <p:nvPr>
            <p:ph type="subTitle" idx="1"/>
          </p:nvPr>
        </p:nvSpPr>
        <p:spPr>
          <a:xfrm>
            <a:off x="605672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46" name="Google Shape;8046;p22"/>
          <p:cNvGrpSpPr/>
          <p:nvPr/>
        </p:nvGrpSpPr>
        <p:grpSpPr>
          <a:xfrm>
            <a:off x="8098813" y="-13"/>
            <a:ext cx="861746" cy="781736"/>
            <a:chOff x="351175" y="1462825"/>
            <a:chExt cx="861746" cy="781736"/>
          </a:xfrm>
        </p:grpSpPr>
        <p:sp>
          <p:nvSpPr>
            <p:cNvPr id="8047" name="Google Shape;8047;p22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22"/>
          <p:cNvGrpSpPr/>
          <p:nvPr/>
        </p:nvGrpSpPr>
        <p:grpSpPr>
          <a:xfrm>
            <a:off x="8328764" y="2077910"/>
            <a:ext cx="631798" cy="640579"/>
            <a:chOff x="1611050" y="1662750"/>
            <a:chExt cx="102400" cy="103825"/>
          </a:xfrm>
        </p:grpSpPr>
        <p:sp>
          <p:nvSpPr>
            <p:cNvPr id="8051" name="Google Shape;8051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22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8054" name="Google Shape;8054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4" name="Google Shape;8064;p22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5" name="Google Shape;8065;p22"/>
          <p:cNvGrpSpPr/>
          <p:nvPr/>
        </p:nvGrpSpPr>
        <p:grpSpPr>
          <a:xfrm rot="-3669520">
            <a:off x="7927516" y="3523909"/>
            <a:ext cx="2003370" cy="1927297"/>
            <a:chOff x="3795825" y="3576625"/>
            <a:chExt cx="273225" cy="262850"/>
          </a:xfrm>
        </p:grpSpPr>
        <p:sp>
          <p:nvSpPr>
            <p:cNvPr id="8066" name="Google Shape;8066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22"/>
          <p:cNvGrpSpPr/>
          <p:nvPr/>
        </p:nvGrpSpPr>
        <p:grpSpPr>
          <a:xfrm>
            <a:off x="2838014" y="4438185"/>
            <a:ext cx="631798" cy="640579"/>
            <a:chOff x="1611050" y="1662750"/>
            <a:chExt cx="102400" cy="103825"/>
          </a:xfrm>
        </p:grpSpPr>
        <p:sp>
          <p:nvSpPr>
            <p:cNvPr id="8077" name="Google Shape;8077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9" name="Google Shape;8079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080" name="Google Shape;8080;p22"/>
          <p:cNvSpPr txBox="1">
            <a:spLocks noGrp="1"/>
          </p:cNvSpPr>
          <p:nvPr>
            <p:ph type="title" idx="2"/>
          </p:nvPr>
        </p:nvSpPr>
        <p:spPr>
          <a:xfrm>
            <a:off x="110117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1" name="Google Shape;8081;p22"/>
          <p:cNvSpPr txBox="1">
            <a:spLocks noGrp="1"/>
          </p:cNvSpPr>
          <p:nvPr>
            <p:ph type="subTitle" idx="3"/>
          </p:nvPr>
        </p:nvSpPr>
        <p:spPr>
          <a:xfrm>
            <a:off x="110117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22"/>
          <p:cNvSpPr txBox="1">
            <a:spLocks noGrp="1"/>
          </p:cNvSpPr>
          <p:nvPr>
            <p:ph type="title" idx="4"/>
          </p:nvPr>
        </p:nvSpPr>
        <p:spPr>
          <a:xfrm>
            <a:off x="3578947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3" name="Google Shape;8083;p22"/>
          <p:cNvSpPr txBox="1">
            <a:spLocks noGrp="1"/>
          </p:cNvSpPr>
          <p:nvPr>
            <p:ph type="subTitle" idx="5"/>
          </p:nvPr>
        </p:nvSpPr>
        <p:spPr>
          <a:xfrm>
            <a:off x="3579000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4" name="Google Shape;8084;p22"/>
          <p:cNvSpPr txBox="1">
            <a:spLocks noGrp="1"/>
          </p:cNvSpPr>
          <p:nvPr>
            <p:ph type="title" idx="6"/>
          </p:nvPr>
        </p:nvSpPr>
        <p:spPr>
          <a:xfrm>
            <a:off x="110117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5" name="Google Shape;8085;p22"/>
          <p:cNvSpPr txBox="1">
            <a:spLocks noGrp="1"/>
          </p:cNvSpPr>
          <p:nvPr>
            <p:ph type="subTitle" idx="7"/>
          </p:nvPr>
        </p:nvSpPr>
        <p:spPr>
          <a:xfrm>
            <a:off x="110117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6" name="Google Shape;8086;p22"/>
          <p:cNvSpPr txBox="1">
            <a:spLocks noGrp="1"/>
          </p:cNvSpPr>
          <p:nvPr>
            <p:ph type="title" idx="8"/>
          </p:nvPr>
        </p:nvSpPr>
        <p:spPr>
          <a:xfrm>
            <a:off x="3578947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7" name="Google Shape;8087;p22"/>
          <p:cNvSpPr txBox="1">
            <a:spLocks noGrp="1"/>
          </p:cNvSpPr>
          <p:nvPr>
            <p:ph type="subTitle" idx="9"/>
          </p:nvPr>
        </p:nvSpPr>
        <p:spPr>
          <a:xfrm>
            <a:off x="3578947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8" name="Google Shape;8088;p22"/>
          <p:cNvSpPr txBox="1">
            <a:spLocks noGrp="1"/>
          </p:cNvSpPr>
          <p:nvPr>
            <p:ph type="title" idx="13"/>
          </p:nvPr>
        </p:nvSpPr>
        <p:spPr>
          <a:xfrm>
            <a:off x="605672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9" name="Google Shape;8089;p22"/>
          <p:cNvSpPr txBox="1">
            <a:spLocks noGrp="1"/>
          </p:cNvSpPr>
          <p:nvPr>
            <p:ph type="subTitle" idx="14"/>
          </p:nvPr>
        </p:nvSpPr>
        <p:spPr>
          <a:xfrm>
            <a:off x="605672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0" name="Google Shape;8090;p22"/>
          <p:cNvSpPr txBox="1">
            <a:spLocks noGrp="1"/>
          </p:cNvSpPr>
          <p:nvPr>
            <p:ph type="title" idx="15"/>
          </p:nvPr>
        </p:nvSpPr>
        <p:spPr>
          <a:xfrm>
            <a:off x="605672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583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2" name="Google Shape;8092;p2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3" name="Google Shape;8093;p23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8094" name="Google Shape;8094;p23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3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3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3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3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3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3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3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3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3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3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3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3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3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3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3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3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3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3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3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3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3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3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3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3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3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3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3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3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3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3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3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3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3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3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3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3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3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3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3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3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3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3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3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3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3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3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3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3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3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3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3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3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3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3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3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3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3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3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3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3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3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3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3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3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3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3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3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3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3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3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3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3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3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3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3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3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3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3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3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3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3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3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3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3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3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3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3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3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3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3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3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3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3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3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3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3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3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3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3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3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3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3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3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3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3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3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3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3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3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3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3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3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3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3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3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3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3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3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3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3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3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3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3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3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3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3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3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3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3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3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3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3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3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3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3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3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3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3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3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3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3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3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3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3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3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3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3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3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3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3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3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3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3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3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3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3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3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3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3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3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3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3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3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3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3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3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3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3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3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3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3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3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3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3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3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3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3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3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3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3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3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3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3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3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3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3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3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3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3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3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3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3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3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3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3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3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3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3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3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3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3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3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3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3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3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3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3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3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3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3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3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3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3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3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3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3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3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3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3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3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3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3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3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3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3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3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3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3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3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3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3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3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3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3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3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3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3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3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3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3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3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3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3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3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3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3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3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3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3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3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3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3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3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3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3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3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3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3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3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3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3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3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3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3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3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3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3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3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3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3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3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3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3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3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3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3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3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3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3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3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3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3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3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3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3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3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3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3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3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3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3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3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3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3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3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3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3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3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3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3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3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3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3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3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3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3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3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3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3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3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3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3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3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8" name="Google Shape;8408;p23"/>
          <p:cNvSpPr/>
          <p:nvPr/>
        </p:nvSpPr>
        <p:spPr>
          <a:xfrm flipH="1">
            <a:off x="7619447" y="237203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9" name="Google Shape;8409;p23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8410" name="Google Shape;8410;p23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3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3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3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3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3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3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3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3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3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3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3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3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23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8424" name="Google Shape;8424;p2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4" name="Google Shape;8434;p23"/>
          <p:cNvGrpSpPr/>
          <p:nvPr/>
        </p:nvGrpSpPr>
        <p:grpSpPr>
          <a:xfrm flipH="1">
            <a:off x="7986912" y="3755608"/>
            <a:ext cx="887982" cy="781059"/>
            <a:chOff x="422550" y="971175"/>
            <a:chExt cx="192050" cy="168925"/>
          </a:xfrm>
        </p:grpSpPr>
        <p:sp>
          <p:nvSpPr>
            <p:cNvPr id="8435" name="Google Shape;8435;p23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23"/>
          <p:cNvGrpSpPr/>
          <p:nvPr/>
        </p:nvGrpSpPr>
        <p:grpSpPr>
          <a:xfrm flipH="1">
            <a:off x="3" y="4071510"/>
            <a:ext cx="1523737" cy="1065174"/>
            <a:chOff x="551250" y="1010950"/>
            <a:chExt cx="438700" cy="306675"/>
          </a:xfrm>
        </p:grpSpPr>
        <p:sp>
          <p:nvSpPr>
            <p:cNvPr id="8447" name="Google Shape;8447;p2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2" name="Google Shape;8622;p23"/>
          <p:cNvSpPr txBox="1">
            <a:spLocks noGrp="1"/>
          </p:cNvSpPr>
          <p:nvPr>
            <p:ph type="title" hasCustomPrompt="1"/>
          </p:nvPr>
        </p:nvSpPr>
        <p:spPr>
          <a:xfrm>
            <a:off x="5398788" y="1820450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3" name="Google Shape;8623;p23"/>
          <p:cNvSpPr txBox="1">
            <a:spLocks noGrp="1"/>
          </p:cNvSpPr>
          <p:nvPr>
            <p:ph type="subTitle" idx="1"/>
          </p:nvPr>
        </p:nvSpPr>
        <p:spPr>
          <a:xfrm>
            <a:off x="5398800" y="2739494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624" name="Google Shape;8624;p23"/>
          <p:cNvSpPr txBox="1">
            <a:spLocks noGrp="1"/>
          </p:cNvSpPr>
          <p:nvPr>
            <p:ph type="title" idx="2" hasCustomPrompt="1"/>
          </p:nvPr>
        </p:nvSpPr>
        <p:spPr>
          <a:xfrm>
            <a:off x="1352000" y="1820456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5" name="Google Shape;8625;p23"/>
          <p:cNvSpPr txBox="1">
            <a:spLocks noGrp="1"/>
          </p:cNvSpPr>
          <p:nvPr>
            <p:ph type="subTitle" idx="3"/>
          </p:nvPr>
        </p:nvSpPr>
        <p:spPr>
          <a:xfrm>
            <a:off x="1352013" y="2739275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5507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2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8" name="Google Shape;8628;p2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9" name="Google Shape;8629;p24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8630" name="Google Shape;8630;p24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4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4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4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4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4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4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4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4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4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4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4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4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4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4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4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4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4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4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4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4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4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4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4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4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4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4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4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4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4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4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4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4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4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4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4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4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4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4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4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4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4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4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4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4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4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4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4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4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4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4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4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4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4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4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4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4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4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4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4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4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4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4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4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4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4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4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4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4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4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4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4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4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4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4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4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4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4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4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4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4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4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4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4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4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4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4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4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4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4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4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4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4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4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4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4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4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4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4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4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4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4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4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4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4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4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4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4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4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4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4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4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4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4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4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4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4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4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4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4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4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4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4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4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4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4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4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4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4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4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4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4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4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4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4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4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4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4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4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4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4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4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4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4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4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4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4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4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4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4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4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4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4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4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4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4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4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4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4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4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4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4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4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4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4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4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4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4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4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4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4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4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4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4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4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4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4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4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4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4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4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4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4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4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4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4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4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4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4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4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4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4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4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4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4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4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4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4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4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4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4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4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4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4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4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4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4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4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4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4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4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4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4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4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4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4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4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4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4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4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4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4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4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4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4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4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4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4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4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4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4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4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4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4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4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4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4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4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4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4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4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4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4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4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4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4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4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4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4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4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4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4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4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4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4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4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4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4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4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4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4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4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4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4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4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4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4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4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4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4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4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4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4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4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4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4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4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4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4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4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4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4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4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4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4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4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4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4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4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4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4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4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4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4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4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4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4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4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4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4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4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4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4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4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4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4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4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4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4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4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4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4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4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4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4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5" name="Google Shape;8945;p24"/>
          <p:cNvSpPr/>
          <p:nvPr/>
        </p:nvSpPr>
        <p:spPr>
          <a:xfrm rot="3694099">
            <a:off x="7694273" y="319414"/>
            <a:ext cx="1149757" cy="7329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6" name="Google Shape;8946;p24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7" name="Google Shape;8947;p24"/>
          <p:cNvGrpSpPr/>
          <p:nvPr/>
        </p:nvGrpSpPr>
        <p:grpSpPr>
          <a:xfrm rot="-5400000">
            <a:off x="-988483" y="3067933"/>
            <a:ext cx="2310839" cy="1902145"/>
            <a:chOff x="3857825" y="4400025"/>
            <a:chExt cx="287500" cy="236650"/>
          </a:xfrm>
        </p:grpSpPr>
        <p:sp>
          <p:nvSpPr>
            <p:cNvPr id="8948" name="Google Shape;8948;p2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24"/>
          <p:cNvGrpSpPr/>
          <p:nvPr/>
        </p:nvGrpSpPr>
        <p:grpSpPr>
          <a:xfrm>
            <a:off x="8328764" y="2075885"/>
            <a:ext cx="631798" cy="640579"/>
            <a:chOff x="1611050" y="1662750"/>
            <a:chExt cx="102400" cy="103825"/>
          </a:xfrm>
        </p:grpSpPr>
        <p:sp>
          <p:nvSpPr>
            <p:cNvPr id="8959" name="Google Shape;8959;p24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4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24"/>
          <p:cNvGrpSpPr/>
          <p:nvPr/>
        </p:nvGrpSpPr>
        <p:grpSpPr>
          <a:xfrm rot="-1532109">
            <a:off x="2058961" y="4297802"/>
            <a:ext cx="985612" cy="702078"/>
            <a:chOff x="1174150" y="1093100"/>
            <a:chExt cx="360450" cy="256750"/>
          </a:xfrm>
        </p:grpSpPr>
        <p:sp>
          <p:nvSpPr>
            <p:cNvPr id="8962" name="Google Shape;8962;p2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24"/>
          <p:cNvGrpSpPr/>
          <p:nvPr/>
        </p:nvGrpSpPr>
        <p:grpSpPr>
          <a:xfrm>
            <a:off x="7436815" y="3842773"/>
            <a:ext cx="1523737" cy="1065174"/>
            <a:chOff x="551250" y="1010950"/>
            <a:chExt cx="438700" cy="306675"/>
          </a:xfrm>
        </p:grpSpPr>
        <p:sp>
          <p:nvSpPr>
            <p:cNvPr id="8968" name="Google Shape;8968;p2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3" name="Google Shape;9143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4940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5" name="Google Shape;9145;p2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6" name="Google Shape;9146;p2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147" name="Google Shape;9147;p2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2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2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2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2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2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2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2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2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2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2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2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2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2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2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2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2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2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2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2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1" name="Google Shape;9461;p25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9462" name="Google Shape;9462;p2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25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9473" name="Google Shape;9473;p25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3" name="Google Shape;9483;p25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4" name="Google Shape;9484;p25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9485" name="Google Shape;9485;p2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25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9491" name="Google Shape;9491;p25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3" name="Google Shape;9493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535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9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5" name="Google Shape;9495;p2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96" name="Google Shape;9496;p2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9497" name="Google Shape;9497;p2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2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2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2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2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2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2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2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2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2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2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2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2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2" name="Google Shape;9812;p26"/>
          <p:cNvSpPr/>
          <p:nvPr/>
        </p:nvSpPr>
        <p:spPr>
          <a:xfrm>
            <a:off x="215753" y="146947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3" name="Google Shape;9813;p26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9814" name="Google Shape;9814;p2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26"/>
          <p:cNvGrpSpPr/>
          <p:nvPr/>
        </p:nvGrpSpPr>
        <p:grpSpPr>
          <a:xfrm rot="-5400000">
            <a:off x="7353155" y="3166433"/>
            <a:ext cx="2310839" cy="1902145"/>
            <a:chOff x="3857825" y="4400025"/>
            <a:chExt cx="287500" cy="236650"/>
          </a:xfrm>
        </p:grpSpPr>
        <p:sp>
          <p:nvSpPr>
            <p:cNvPr id="9825" name="Google Shape;9825;p2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5" name="Google Shape;9835;p26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6" name="Google Shape;9836;p26"/>
          <p:cNvGrpSpPr/>
          <p:nvPr/>
        </p:nvGrpSpPr>
        <p:grpSpPr>
          <a:xfrm rot="4789981">
            <a:off x="132803" y="3924100"/>
            <a:ext cx="1300346" cy="1027389"/>
            <a:chOff x="1745100" y="1681650"/>
            <a:chExt cx="1300475" cy="1027490"/>
          </a:xfrm>
        </p:grpSpPr>
        <p:sp>
          <p:nvSpPr>
            <p:cNvPr id="9837" name="Google Shape;9837;p26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9" name="Google Shape;9839;p26"/>
          <p:cNvSpPr txBox="1">
            <a:spLocks noGrp="1"/>
          </p:cNvSpPr>
          <p:nvPr>
            <p:ph type="title"/>
          </p:nvPr>
        </p:nvSpPr>
        <p:spPr>
          <a:xfrm>
            <a:off x="1261313" y="539400"/>
            <a:ext cx="3658800" cy="87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40" name="Google Shape;9840;p26"/>
          <p:cNvSpPr txBox="1">
            <a:spLocks noGrp="1"/>
          </p:cNvSpPr>
          <p:nvPr>
            <p:ph type="subTitle" idx="1"/>
          </p:nvPr>
        </p:nvSpPr>
        <p:spPr>
          <a:xfrm>
            <a:off x="1261313" y="2142025"/>
            <a:ext cx="3658800" cy="10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1" name="Google Shape;9841;p26"/>
          <p:cNvSpPr>
            <a:spLocks noGrp="1"/>
          </p:cNvSpPr>
          <p:nvPr>
            <p:ph type="pic" idx="2"/>
          </p:nvPr>
        </p:nvSpPr>
        <p:spPr>
          <a:xfrm rot="-210244">
            <a:off x="53979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sp>
        <p:nvSpPr>
          <p:cNvPr id="9842" name="Google Shape;9842;p26"/>
          <p:cNvSpPr txBox="1"/>
          <p:nvPr/>
        </p:nvSpPr>
        <p:spPr>
          <a:xfrm>
            <a:off x="1261313" y="3334600"/>
            <a:ext cx="3658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  <p:extLst>
      <p:ext uri="{BB962C8B-B14F-4D97-AF65-F5344CB8AC3E}">
        <p14:creationId xmlns:p14="http://schemas.microsoft.com/office/powerpoint/2010/main" val="1617934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4" name="Google Shape;9844;p2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5" name="Google Shape;9845;p27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6" name="Google Shape;9846;p2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847" name="Google Shape;9847;p2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2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2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2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2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2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2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2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2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2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2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2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2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2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2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2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2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2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2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2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2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2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2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2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2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2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2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2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2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2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2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2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2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2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2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2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2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2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2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2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2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2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2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2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2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2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2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2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2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2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2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2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2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2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2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2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2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2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2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2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2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2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2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2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2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2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2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2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2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2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2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2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2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2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2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2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2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2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2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2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2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2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2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2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2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2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2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2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2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2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2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2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2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2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2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2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2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2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2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2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2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2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2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2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2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2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2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2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2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2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2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2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2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2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2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2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2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2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2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2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2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2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2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1" name="Google Shape;10161;p27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2" name="Google Shape;10162;p27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163" name="Google Shape;10163;p2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2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2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2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2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8" name="Google Shape;10168;p27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9" name="Google Shape;10169;p27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170" name="Google Shape;10170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0" name="Google Shape;10180;p27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181" name="Google Shape;10181;p2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2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2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2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2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2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2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2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2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2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1" name="Google Shape;10191;p27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0192" name="Google Shape;10192;p27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27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27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27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27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27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27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27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27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27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27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27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27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27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27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27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27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27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27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27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27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27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27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27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27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27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27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27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27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27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27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27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27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27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27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27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27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27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27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27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27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27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27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27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27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27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27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27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27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27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27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27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27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27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27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27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27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27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27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27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27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27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27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27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27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27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27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27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27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27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27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27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27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27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27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27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27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27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27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27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27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27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27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27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27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27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27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27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27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27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27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27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27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27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27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27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27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27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27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27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27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27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27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27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27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27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27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27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27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27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27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27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27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27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27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27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27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27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27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27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27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27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27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27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27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27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27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27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27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27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27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27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27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27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27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27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27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27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27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27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27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27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27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27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27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27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27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27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27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27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27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27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7" name="Google Shape;10367;p27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10368" name="Google Shape;10368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27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98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0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0" name="Google Shape;10380;p2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1" name="Google Shape;10381;p2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0382" name="Google Shape;10382;p2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2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2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2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2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2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2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2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2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2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2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2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2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2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2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2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2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2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2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2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2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2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2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2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2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2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2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2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2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2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2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2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2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2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2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2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2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2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2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2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2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2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2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2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2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2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2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2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2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2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2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2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2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2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2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2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2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2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2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2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2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2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2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2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2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2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2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2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2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2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2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2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2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2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2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2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2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2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2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2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2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2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2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2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2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2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2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2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2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2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2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2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2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2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2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2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2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2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2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2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2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2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2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2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2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2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2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2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2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2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2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2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2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2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2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2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2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2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2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2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2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2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2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2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2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2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2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2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2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2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2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2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2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2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2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2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2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2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2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2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2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2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2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2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2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2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2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2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2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2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2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2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2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2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2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2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2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2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2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2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2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2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2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2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2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2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2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2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2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2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2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2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2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2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2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2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2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2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2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2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2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2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2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2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2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2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2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2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2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2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2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2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2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2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2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2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2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2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2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6" name="Google Shape;10696;p28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10697" name="Google Shape;10697;p2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28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10708" name="Google Shape;10708;p2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8" name="Google Shape;10718;p28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9" name="Google Shape;10719;p28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10720" name="Google Shape;10720;p2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5" name="Google Shape;10725;p28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10726" name="Google Shape;10726;p2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6558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97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14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240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183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12" indent="0">
              <a:buNone/>
              <a:defRPr sz="2100"/>
            </a:lvl2pPr>
            <a:lvl3pPr marL="685630" indent="0">
              <a:buNone/>
              <a:defRPr sz="1800"/>
            </a:lvl3pPr>
            <a:lvl4pPr marL="1028445" indent="0">
              <a:buNone/>
              <a:defRPr sz="1500"/>
            </a:lvl4pPr>
            <a:lvl5pPr marL="1371260" indent="0">
              <a:buNone/>
              <a:defRPr sz="1500"/>
            </a:lvl5pPr>
            <a:lvl6pPr marL="1714079" indent="0">
              <a:buNone/>
              <a:defRPr sz="1500"/>
            </a:lvl6pPr>
            <a:lvl7pPr marL="2056889" indent="0">
              <a:buNone/>
              <a:defRPr sz="1500"/>
            </a:lvl7pPr>
            <a:lvl8pPr marL="2399700" indent="0">
              <a:buNone/>
              <a:defRPr sz="1500"/>
            </a:lvl8pPr>
            <a:lvl9pPr marL="2742512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5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audio" Target="../media/audio1.wav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audio" Target="../media/audio1.wav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audio" Target="../media/audio1.wav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65" tIns="34289" rIns="68565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65" tIns="34289" rIns="68565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065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3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10" indent="-171410" algn="l" defTabSz="68563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03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85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662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48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295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11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39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3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445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26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07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88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70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5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70" tIns="34289" rIns="68570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70" tIns="34289" rIns="68570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524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81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2" indent="-171422" algn="l" defTabSz="685681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6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40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779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621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46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3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14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3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81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2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36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05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04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88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71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445025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sz="35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71312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9" name="chimes.wav"/>
          </p:stSnd>
        </p:sndAc>
      </p:transition>
    </mc:Choice>
    <mc:Fallback xmlns="">
      <p:transition spd="slow">
        <p:sndAc>
          <p:stSnd>
            <p:snd r:embed="rId3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audio" Target="../media/audio1.wav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3.jp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Relationship Id="rId6" Type="http://schemas.openxmlformats.org/officeDocument/2006/relationships/image" Target="../media/image2.svg"/><Relationship Id="rId11" Type="http://schemas.openxmlformats.org/officeDocument/2006/relationships/image" Target="../media/image7.pn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openxmlformats.org/officeDocument/2006/relationships/audio" Target="../media/audio1.wav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.sv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6.x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audio" Target="../media/audio2.wav"/><Relationship Id="rId10" Type="http://schemas.openxmlformats.org/officeDocument/2006/relationships/image" Target="../media/image5.png"/><Relationship Id="rId4" Type="http://schemas.openxmlformats.org/officeDocument/2006/relationships/audio" Target="../media/audio1.wav"/><Relationship Id="rId9" Type="http://schemas.openxmlformats.org/officeDocument/2006/relationships/image" Target="../media/image4.png"/><Relationship Id="rId14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audio" Target="../media/audio1.wav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3.jp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openxmlformats.org/officeDocument/2006/relationships/audio" Target="../media/audio1.wav"/><Relationship Id="rId9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3.png"/><Relationship Id="rId18" Type="http://schemas.microsoft.com/office/2007/relationships/hdphoto" Target="../media/hdphoto6.wdp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0.png"/><Relationship Id="rId12" Type="http://schemas.microsoft.com/office/2007/relationships/hdphoto" Target="../media/hdphoto3.wdp"/><Relationship Id="rId17" Type="http://schemas.openxmlformats.org/officeDocument/2006/relationships/image" Target="../media/image15.png"/><Relationship Id="rId2" Type="http://schemas.openxmlformats.org/officeDocument/2006/relationships/slideLayout" Target="../slideLayouts/slideLayout13.xml"/><Relationship Id="rId16" Type="http://schemas.microsoft.com/office/2007/relationships/hdphoto" Target="../media/hdphoto5.wdp"/><Relationship Id="rId1" Type="http://schemas.openxmlformats.org/officeDocument/2006/relationships/tags" Target="../tags/tag3.xml"/><Relationship Id="rId6" Type="http://schemas.openxmlformats.org/officeDocument/2006/relationships/image" Target="../media/image5.png"/><Relationship Id="rId11" Type="http://schemas.openxmlformats.org/officeDocument/2006/relationships/image" Target="../media/image12.png"/><Relationship Id="rId5" Type="http://schemas.openxmlformats.org/officeDocument/2006/relationships/image" Target="../media/image9.jpg"/><Relationship Id="rId15" Type="http://schemas.openxmlformats.org/officeDocument/2006/relationships/image" Target="../media/image14.png"/><Relationship Id="rId10" Type="http://schemas.microsoft.com/office/2007/relationships/hdphoto" Target="../media/hdphoto2.wdp"/><Relationship Id="rId19" Type="http://schemas.openxmlformats.org/officeDocument/2006/relationships/audio" Target="../media/audio1.wav"/><Relationship Id="rId4" Type="http://schemas.openxmlformats.org/officeDocument/2006/relationships/audio" Target="../media/audio1.wav"/><Relationship Id="rId9" Type="http://schemas.openxmlformats.org/officeDocument/2006/relationships/image" Target="../media/image11.png"/><Relationship Id="rId14" Type="http://schemas.microsoft.com/office/2007/relationships/hdphoto" Target="../media/hdphoto4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8.png"/><Relationship Id="rId3" Type="http://schemas.openxmlformats.org/officeDocument/2006/relationships/audio" Target="../media/media1.wav"/><Relationship Id="rId7" Type="http://schemas.openxmlformats.org/officeDocument/2006/relationships/audio" Target="../media/audio1.wav"/><Relationship Id="rId12" Type="http://schemas.openxmlformats.org/officeDocument/2006/relationships/image" Target="../media/image17.png"/><Relationship Id="rId2" Type="http://schemas.microsoft.com/office/2007/relationships/media" Target="../media/media1.wav"/><Relationship Id="rId1" Type="http://schemas.openxmlformats.org/officeDocument/2006/relationships/tags" Target="../tags/tag4.xml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16.png"/><Relationship Id="rId5" Type="http://schemas.openxmlformats.org/officeDocument/2006/relationships/slideLayout" Target="../slideLayouts/slideLayout2.xml"/><Relationship Id="rId15" Type="http://schemas.openxmlformats.org/officeDocument/2006/relationships/audio" Target="../media/audio1.wav"/><Relationship Id="rId10" Type="http://schemas.openxmlformats.org/officeDocument/2006/relationships/image" Target="../media/image2.svg"/><Relationship Id="rId4" Type="http://schemas.openxmlformats.org/officeDocument/2006/relationships/audio" Target="NULL" TargetMode="External"/><Relationship Id="rId9" Type="http://schemas.openxmlformats.org/officeDocument/2006/relationships/image" Target="../media/image1.png"/><Relationship Id="rId1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2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.png"/><Relationship Id="rId12" Type="http://schemas.openxmlformats.org/officeDocument/2006/relationships/image" Target="../media/image2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2.svg"/><Relationship Id="rId11" Type="http://schemas.openxmlformats.org/officeDocument/2006/relationships/image" Target="../media/image5.png"/><Relationship Id="rId5" Type="http://schemas.openxmlformats.org/officeDocument/2006/relationships/image" Target="../media/image1.png"/><Relationship Id="rId15" Type="http://schemas.openxmlformats.org/officeDocument/2006/relationships/audio" Target="../media/audio1.wav"/><Relationship Id="rId10" Type="http://schemas.openxmlformats.org/officeDocument/2006/relationships/image" Target="../media/image20.png"/><Relationship Id="rId4" Type="http://schemas.openxmlformats.org/officeDocument/2006/relationships/audio" Target="../media/audio1.wav"/><Relationship Id="rId9" Type="http://schemas.microsoft.com/office/2007/relationships/hdphoto" Target="../media/hdphoto7.wdp"/><Relationship Id="rId14" Type="http://schemas.microsoft.com/office/2007/relationships/hdphoto" Target="../media/hdphoto8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33440" y="195486"/>
            <a:ext cx="8543042" cy="4625615"/>
          </a:xfrm>
          <a:prstGeom prst="roundRect">
            <a:avLst>
              <a:gd name="adj" fmla="val 3354"/>
            </a:avLst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4464586-EC58-6D8A-7000-8B47FC840FD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2" name="图片 12">
            <a:extLst>
              <a:ext uri="{FF2B5EF4-FFF2-40B4-BE49-F238E27FC236}">
                <a16:creationId xmlns:a16="http://schemas.microsoft.com/office/drawing/2014/main" id="{74352371-E814-118E-EFE7-FCA169E19D46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3"/>
          <a:stretch/>
        </p:blipFill>
        <p:spPr>
          <a:xfrm>
            <a:off x="436857" y="23477"/>
            <a:ext cx="1389514" cy="1745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Google Shape;3284;p36">
            <a:extLst>
              <a:ext uri="{FF2B5EF4-FFF2-40B4-BE49-F238E27FC236}">
                <a16:creationId xmlns:a16="http://schemas.microsoft.com/office/drawing/2014/main" id="{49CCF4DA-BFEA-1BEA-1DA1-E6B1BF648BFC}"/>
              </a:ext>
            </a:extLst>
          </p:cNvPr>
          <p:cNvSpPr txBox="1">
            <a:spLocks/>
          </p:cNvSpPr>
          <p:nvPr/>
        </p:nvSpPr>
        <p:spPr>
          <a:xfrm>
            <a:off x="401589" y="411510"/>
            <a:ext cx="8336111" cy="2141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Changa One"/>
              <a:buNone/>
              <a:defRPr sz="1519" b="0" i="0" u="none" strike="noStrike" cap="none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r>
              <a:rPr lang="en-US" sz="2800" b="1" dirty="0">
                <a:solidFill>
                  <a:srgbClr val="0070C0"/>
                </a:solidFill>
                <a:latin typeface="Comic Sans MS" panose="030F0702030302020204" pitchFamily="66" charset="0"/>
              </a:rPr>
              <a:t>Unit 1: </a:t>
            </a:r>
          </a:p>
          <a:p>
            <a:r>
              <a:rPr lang="en-US" sz="4400" b="1" dirty="0">
                <a:solidFill>
                  <a:srgbClr val="FF0000"/>
                </a:solidFill>
                <a:latin typeface="Comic Sans MS" panose="030F0702030302020204" pitchFamily="66" charset="0"/>
              </a:rPr>
              <a:t>MY FAMILY </a:t>
            </a:r>
          </a:p>
          <a:p>
            <a:r>
              <a:rPr lang="en-US" sz="4400" b="1" dirty="0">
                <a:solidFill>
                  <a:srgbClr val="FF0000"/>
                </a:solidFill>
                <a:latin typeface="Comic Sans MS" panose="030F0702030302020204" pitchFamily="66" charset="0"/>
              </a:rPr>
              <a:t>AND FRIENDS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B798E94-0F5A-FB32-0D85-3B14C66AF80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60145" y="2448063"/>
            <a:ext cx="4023709" cy="6523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08252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-0.01736 -0.3663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8" y="-18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33440" y="195486"/>
            <a:ext cx="8543042" cy="4625615"/>
          </a:xfrm>
          <a:prstGeom prst="roundRect">
            <a:avLst>
              <a:gd name="adj" fmla="val 3354"/>
            </a:avLst>
          </a:prstGeom>
          <a:blipFill>
            <a:blip r:embed="rId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6AF829-49E1-FAC1-309E-23D65069D852}"/>
              </a:ext>
            </a:extLst>
          </p:cNvPr>
          <p:cNvSpPr txBox="1"/>
          <p:nvPr/>
        </p:nvSpPr>
        <p:spPr>
          <a:xfrm>
            <a:off x="1691680" y="1707654"/>
            <a:ext cx="6624736" cy="1938992"/>
          </a:xfrm>
          <a:prstGeom prst="rect">
            <a:avLst/>
          </a:prstGeom>
          <a:ln w="28575">
            <a:solidFill>
              <a:schemeClr val="accent1"/>
            </a:solidFill>
            <a:prstDash val="soli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Structure</a:t>
            </a:r>
            <a:r>
              <a:rPr lang="vi-VN" sz="2400" b="1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  <a:br>
              <a:rPr lang="en-US" sz="2400" dirty="0">
                <a:latin typeface="Comic Sans MS" panose="030F0902030302020204" pitchFamily="66" charset="0"/>
              </a:rPr>
            </a:br>
            <a:r>
              <a:rPr lang="vi-VN" sz="2400" dirty="0">
                <a:latin typeface="Comic Sans MS" panose="030F0902030302020204" pitchFamily="66" charset="0"/>
              </a:rPr>
              <a:t>1.</a:t>
            </a:r>
            <a:r>
              <a:rPr lang="en-US" sz="2400" dirty="0">
                <a:latin typeface="Comic Sans MS" panose="030F0902030302020204" pitchFamily="66" charset="0"/>
              </a:rPr>
              <a:t> Who is he?</a:t>
            </a:r>
          </a:p>
          <a:p>
            <a:pPr marL="342900" indent="-342900">
              <a:buFontTx/>
              <a:buChar char="-"/>
            </a:pPr>
            <a:r>
              <a:rPr lang="vi-VN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He’s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 my father.</a:t>
            </a:r>
          </a:p>
          <a:p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2. Who is she?</a:t>
            </a:r>
          </a:p>
          <a:p>
            <a:pPr marL="342900" indent="-342900">
              <a:buFontTx/>
              <a:buChar char="-"/>
            </a:pPr>
            <a:r>
              <a:rPr lang="vi-VN" sz="2400">
                <a:solidFill>
                  <a:schemeClr val="tx1"/>
                </a:solidFill>
                <a:latin typeface="Comic Sans MS" panose="030F0902030302020204" pitchFamily="66" charset="0"/>
              </a:rPr>
              <a:t>She’</a:t>
            </a:r>
            <a:r>
              <a:rPr lang="en-US" sz="2400">
                <a:solidFill>
                  <a:schemeClr val="tx1"/>
                </a:solidFill>
                <a:latin typeface="Comic Sans MS" panose="030F0902030302020204" pitchFamily="66" charset="0"/>
              </a:rPr>
              <a:t>s 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my mother.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FE2E50-D3C6-809E-2452-153BB78EC074}"/>
              </a:ext>
            </a:extLst>
          </p:cNvPr>
          <p:cNvSpPr txBox="1"/>
          <p:nvPr/>
        </p:nvSpPr>
        <p:spPr>
          <a:xfrm>
            <a:off x="1691680" y="771550"/>
            <a:ext cx="6552728" cy="830997"/>
          </a:xfrm>
          <a:prstGeom prst="rect">
            <a:avLst/>
          </a:prstGeom>
          <a:ln w="190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Vocabulary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</a:p>
          <a:p>
            <a:r>
              <a:rPr lang="en-US" sz="2400" dirty="0">
                <a:latin typeface="Comic Sans MS" panose="030F0902030302020204" pitchFamily="66" charset="0"/>
              </a:rPr>
              <a:t> </a:t>
            </a:r>
            <a:r>
              <a:rPr lang="vi-VN" sz="2400" dirty="0">
                <a:latin typeface="Comic Sans MS" panose="030F0902030302020204" pitchFamily="66" charset="0"/>
              </a:rPr>
              <a:t>mother, father, daughter, son, twins.</a:t>
            </a:r>
            <a:endParaRPr lang="en-US" sz="2400" b="1" dirty="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4464586-EC58-6D8A-7000-8B47FC840FD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2" name="图片 12">
            <a:extLst>
              <a:ext uri="{FF2B5EF4-FFF2-40B4-BE49-F238E27FC236}">
                <a16:creationId xmlns:a16="http://schemas.microsoft.com/office/drawing/2014/main" id="{74352371-E814-118E-EFE7-FCA169E19D46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3"/>
          <a:stretch/>
        </p:blipFill>
        <p:spPr>
          <a:xfrm>
            <a:off x="436857" y="23477"/>
            <a:ext cx="1389514" cy="1745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74943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-0.01736 -0.36635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8" y="-18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33440" y="195486"/>
            <a:ext cx="8543042" cy="4625615"/>
          </a:xfrm>
          <a:prstGeom prst="roundRect">
            <a:avLst>
              <a:gd name="adj" fmla="val 3354"/>
            </a:avLst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4464586-EC58-6D8A-7000-8B47FC840FD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2" name="图片 12">
            <a:extLst>
              <a:ext uri="{FF2B5EF4-FFF2-40B4-BE49-F238E27FC236}">
                <a16:creationId xmlns:a16="http://schemas.microsoft.com/office/drawing/2014/main" id="{74352371-E814-118E-EFE7-FCA169E19D46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3"/>
          <a:stretch/>
        </p:blipFill>
        <p:spPr>
          <a:xfrm>
            <a:off x="436857" y="23477"/>
            <a:ext cx="1389514" cy="1745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" name="文本框 64533">
            <a:extLst>
              <a:ext uri="{FF2B5EF4-FFF2-40B4-BE49-F238E27FC236}">
                <a16:creationId xmlns:a16="http://schemas.microsoft.com/office/drawing/2014/main" id="{AD0B892D-69DD-092E-3B20-322B95651C9F}"/>
              </a:ext>
            </a:extLst>
          </p:cNvPr>
          <p:cNvSpPr txBox="1"/>
          <p:nvPr/>
        </p:nvSpPr>
        <p:spPr>
          <a:xfrm>
            <a:off x="2123728" y="1563638"/>
            <a:ext cx="5090246" cy="1754326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814434">
              <a:spcBef>
                <a:spcPct val="50000"/>
              </a:spcBef>
              <a:defRPr/>
            </a:pPr>
            <a:r>
              <a:rPr lang="en-US" altLang="zh-CN" sz="54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54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6295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-0.01736 -0.3663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8" y="-18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721908" y="1295357"/>
            <a:ext cx="5129575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1.Warm up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8F8D003-DF0B-30E0-37FE-5C05F7F10FE5}"/>
              </a:ext>
            </a:extLst>
          </p:cNvPr>
          <p:cNvSpPr txBox="1"/>
          <p:nvPr/>
        </p:nvSpPr>
        <p:spPr>
          <a:xfrm>
            <a:off x="771118" y="2503699"/>
            <a:ext cx="4631870" cy="500135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28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Spin! Up and down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3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" name="Picture 1024">
            <a:extLst>
              <a:ext uri="{FF2B5EF4-FFF2-40B4-BE49-F238E27FC236}">
                <a16:creationId xmlns:a16="http://schemas.microsoft.com/office/drawing/2014/main" id="{DCEFA7BC-6CDF-DEA1-C861-5BEF5B3B59C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691" b="12193"/>
          <a:stretch/>
        </p:blipFill>
        <p:spPr>
          <a:xfrm>
            <a:off x="0" y="6151"/>
            <a:ext cx="9172381" cy="5157887"/>
          </a:xfrm>
          <a:prstGeom prst="rect">
            <a:avLst/>
          </a:prstGeom>
        </p:spPr>
      </p:pic>
      <p:sp>
        <p:nvSpPr>
          <p:cNvPr id="6" name="Rounded Rectangular Callout 5"/>
          <p:cNvSpPr/>
          <p:nvPr/>
        </p:nvSpPr>
        <p:spPr>
          <a:xfrm>
            <a:off x="4139952" y="497497"/>
            <a:ext cx="3816424" cy="1701921"/>
          </a:xfrm>
          <a:prstGeom prst="wedgeRoundRectCallout">
            <a:avLst>
              <a:gd name="adj1" fmla="val 35171"/>
              <a:gd name="adj2" fmla="val 79399"/>
              <a:gd name="adj3" fmla="val 16667"/>
            </a:avLst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91426" tIns="45713" rIns="91426" bIns="45713" rtlCol="0" anchor="ctr"/>
          <a:lstStyle/>
          <a:p>
            <a:pPr algn="ctr"/>
            <a:r>
              <a:rPr lang="en-US" sz="4400" dirty="0">
                <a:solidFill>
                  <a:srgbClr val="FF6600"/>
                </a:solidFill>
                <a:latin typeface="Comic Sans MS" panose="030F0702030302020204" pitchFamily="66" charset="0"/>
              </a:rPr>
              <a:t>This is my family.</a:t>
            </a:r>
            <a:endParaRPr lang="vi-VN" sz="4400" dirty="0">
              <a:solidFill>
                <a:srgbClr val="FF6600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1033" name="Picture 1032">
            <a:extLst>
              <a:ext uri="{FF2B5EF4-FFF2-40B4-BE49-F238E27FC236}">
                <a16:creationId xmlns:a16="http://schemas.microsoft.com/office/drawing/2014/main" id="{389B1CD7-1F26-08EB-F570-6C853745AD8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04" b="89352" l="29714" r="65429">
                        <a14:foregroundMark x1="36429" y1="14259" x2="36286" y2="4259"/>
                        <a14:foregroundMark x1="36286" y1="4259" x2="54143" y2="1296"/>
                        <a14:foregroundMark x1="54143" y1="1296" x2="61714" y2="10833"/>
                        <a14:foregroundMark x1="61714" y1="10833" x2="60000" y2="13611"/>
                        <a14:foregroundMark x1="32000" y1="37315" x2="31857" y2="31111"/>
                        <a14:foregroundMark x1="36000" y1="88796" x2="47571" y2="82222"/>
                        <a14:foregroundMark x1="47571" y1="82222" x2="47571" y2="82130"/>
                        <a14:foregroundMark x1="65571" y1="89352" x2="56000" y2="79907"/>
                        <a14:foregroundMark x1="56000" y1="79907" x2="55571" y2="46481"/>
                        <a14:foregroundMark x1="30571" y1="36667" x2="29714" y2="32500"/>
                        <a14:foregroundMark x1="33714" y1="89352" x2="41571" y2="88981"/>
                        <a14:foregroundMark x1="36857" y1="86667" x2="42143" y2="83796"/>
                        <a14:foregroundMark x1="32714" y1="88426" x2="43286" y2="84630"/>
                        <a14:foregroundMark x1="36940" y1="13427" x2="55178" y2="11924"/>
                        <a14:foregroundMark x1="55178" y1="11924" x2="55487" y2="11924"/>
                        <a14:foregroundMark x1="55487" y1="11924" x2="55487" y2="11924"/>
                        <a14:foregroundMark x1="43277" y1="41383" x2="41113" y2="74449"/>
                        <a14:foregroundMark x1="41113" y1="74449" x2="43895" y2="777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416" r="31351" b="8054"/>
          <a:stretch/>
        </p:blipFill>
        <p:spPr>
          <a:xfrm>
            <a:off x="2082325" y="1192349"/>
            <a:ext cx="1082399" cy="3816424"/>
          </a:xfrm>
          <a:prstGeom prst="rect">
            <a:avLst/>
          </a:prstGeom>
        </p:spPr>
      </p:pic>
      <p:pic>
        <p:nvPicPr>
          <p:cNvPr id="1034" name="Picture 1033">
            <a:extLst>
              <a:ext uri="{FF2B5EF4-FFF2-40B4-BE49-F238E27FC236}">
                <a16:creationId xmlns:a16="http://schemas.microsoft.com/office/drawing/2014/main" id="{4845212F-B364-D98F-F67C-043F7A24C9A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63" b="90000" l="10000" r="90000">
                        <a14:foregroundMark x1="33714" y1="10926" x2="42714" y2="1296"/>
                        <a14:foregroundMark x1="42714" y1="1296" x2="56000" y2="4815"/>
                        <a14:foregroundMark x1="56000" y1="4815" x2="63571" y2="9444"/>
                        <a14:foregroundMark x1="40429" y1="1111" x2="53286" y2="4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841" r="26816" b="9002"/>
          <a:stretch/>
        </p:blipFill>
        <p:spPr>
          <a:xfrm>
            <a:off x="2721263" y="1569870"/>
            <a:ext cx="1215774" cy="3459299"/>
          </a:xfrm>
          <a:prstGeom prst="rect">
            <a:avLst/>
          </a:prstGeom>
        </p:spPr>
      </p:pic>
      <p:pic>
        <p:nvPicPr>
          <p:cNvPr id="1032" name="Picture 1031">
            <a:extLst>
              <a:ext uri="{FF2B5EF4-FFF2-40B4-BE49-F238E27FC236}">
                <a16:creationId xmlns:a16="http://schemas.microsoft.com/office/drawing/2014/main" id="{6DA03DF0-B1CE-605F-3221-0A3720BF4E58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315" b="88333" l="25286" r="74429">
                        <a14:foregroundMark x1="34429" y1="17130" x2="50286" y2="2870"/>
                        <a14:foregroundMark x1="50286" y1="2870" x2="52143" y2="2315"/>
                        <a14:foregroundMark x1="52857" y1="23981" x2="55857" y2="15926"/>
                        <a14:foregroundMark x1="58429" y1="1852" x2="74429" y2="13333"/>
                        <a14:foregroundMark x1="74429" y1="13333" x2="74429" y2="15185"/>
                        <a14:foregroundMark x1="40143" y1="88148" x2="41714" y2="75093"/>
                        <a14:foregroundMark x1="62857" y1="87778" x2="61571" y2="78426"/>
                        <a14:foregroundMark x1="34571" y1="87778" x2="45143" y2="88333"/>
                        <a14:foregroundMark x1="53429" y1="87870" x2="65429" y2="8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572" r="22623" b="8181"/>
          <a:stretch/>
        </p:blipFill>
        <p:spPr>
          <a:xfrm flipH="1">
            <a:off x="1085573" y="2155974"/>
            <a:ext cx="1175681" cy="2881266"/>
          </a:xfrm>
          <a:prstGeom prst="rect">
            <a:avLst/>
          </a:prstGeom>
        </p:spPr>
      </p:pic>
      <p:pic>
        <p:nvPicPr>
          <p:cNvPr id="1031" name="Picture 1030">
            <a:extLst>
              <a:ext uri="{FF2B5EF4-FFF2-40B4-BE49-F238E27FC236}">
                <a16:creationId xmlns:a16="http://schemas.microsoft.com/office/drawing/2014/main" id="{21B555BB-7213-4C43-D7C0-9E81407F8A31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519" b="92778" l="23571" r="76429">
                        <a14:foregroundMark x1="34143" y1="10463" x2="63429" y2="3611"/>
                        <a14:foregroundMark x1="63429" y1="3611" x2="64429" y2="3611"/>
                        <a14:foregroundMark x1="57571" y1="12500" x2="46143" y2="60185"/>
                        <a14:foregroundMark x1="63571" y1="17500" x2="62714" y2="47315"/>
                        <a14:foregroundMark x1="39000" y1="33704" x2="61286" y2="36019"/>
                        <a14:foregroundMark x1="61286" y1="36019" x2="66857" y2="35741"/>
                        <a14:foregroundMark x1="52000" y1="14259" x2="37714" y2="53611"/>
                        <a14:foregroundMark x1="40143" y1="13056" x2="37429" y2="41389"/>
                        <a14:foregroundMark x1="41714" y1="47315" x2="60429" y2="46481"/>
                        <a14:foregroundMark x1="37000" y1="88426" x2="41714" y2="76759"/>
                        <a14:foregroundMark x1="60857" y1="88333" x2="62429" y2="77685"/>
                        <a14:foregroundMark x1="60286" y1="76852" x2="59286" y2="77130"/>
                        <a14:foregroundMark x1="57714" y1="78426" x2="68000" y2="78426"/>
                        <a14:foregroundMark x1="39429" y1="77870" x2="44429" y2="75370"/>
                        <a14:foregroundMark x1="67143" y1="79074" x2="60000" y2="92778"/>
                        <a14:foregroundMark x1="60000" y1="83333" x2="54143" y2="91944"/>
                        <a14:foregroundMark x1="27429" y1="88889" x2="33143" y2="86852"/>
                        <a14:foregroundMark x1="37286" y1="79722" x2="36714" y2="83333"/>
                        <a14:foregroundMark x1="38143" y1="78611" x2="38143" y2="75741"/>
                        <a14:foregroundMark x1="38143" y1="75741" x2="27857" y2="88148"/>
                        <a14:foregroundMark x1="72714" y1="8704" x2="74286" y2="231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3" r="16835" b="8127"/>
          <a:stretch/>
        </p:blipFill>
        <p:spPr>
          <a:xfrm>
            <a:off x="3571266" y="2546942"/>
            <a:ext cx="1135853" cy="2448272"/>
          </a:xfrm>
          <a:prstGeom prst="rect">
            <a:avLst/>
          </a:prstGeom>
        </p:spPr>
      </p:pic>
      <p:pic>
        <p:nvPicPr>
          <p:cNvPr id="1029" name="Picture 1028">
            <a:extLst>
              <a:ext uri="{FF2B5EF4-FFF2-40B4-BE49-F238E27FC236}">
                <a16:creationId xmlns:a16="http://schemas.microsoft.com/office/drawing/2014/main" id="{7CE6F03A-F026-24DF-69B4-E407DA9BAD14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514" b="89606" l="3100" r="95200">
                        <a14:foregroundMark x1="9900" y1="53078" x2="5900" y2="28860"/>
                        <a14:foregroundMark x1="5900" y1="28860" x2="13600" y2="6155"/>
                        <a14:foregroundMark x1="13600" y1="6155" x2="38800" y2="1514"/>
                        <a14:foregroundMark x1="38800" y1="1514" x2="49100" y2="13118"/>
                        <a14:foregroundMark x1="6800" y1="48638" x2="3100" y2="21897"/>
                        <a14:foregroundMark x1="3100" y1="21897" x2="8800" y2="9990"/>
                        <a14:foregroundMark x1="18400" y1="44097" x2="28600" y2="39859"/>
                        <a14:foregroundMark x1="83600" y1="75580" x2="90300" y2="84561"/>
                        <a14:foregroundMark x1="94300" y1="81837" x2="95200" y2="81837"/>
                        <a14:foregroundMark x1="6100" y1="35520" x2="34100" y2="25126"/>
                        <a14:foregroundMark x1="34100" y1="25126" x2="36200" y2="23411"/>
                        <a14:foregroundMark x1="23000" y1="21897" x2="26200" y2="36024"/>
                        <a14:foregroundMark x1="53800" y1="79415" x2="57300" y2="794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7508" y="3867894"/>
            <a:ext cx="1307915" cy="1296144"/>
          </a:xfrm>
          <a:prstGeom prst="rect">
            <a:avLst/>
          </a:prstGeom>
        </p:spPr>
      </p:pic>
      <p:pic>
        <p:nvPicPr>
          <p:cNvPr id="1027" name="Content Placeholder 4">
            <a:extLst>
              <a:ext uri="{FF2B5EF4-FFF2-40B4-BE49-F238E27FC236}">
                <a16:creationId xmlns:a16="http://schemas.microsoft.com/office/drawing/2014/main" id="{EF69D8A6-64D1-1495-C533-9F2DA2F9264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734" b="89707" l="500" r="96200">
                        <a14:foregroundMark x1="14300" y1="53986" x2="3200" y2="27346"/>
                        <a14:foregroundMark x1="3200" y1="27346" x2="19200" y2="3734"/>
                        <a14:foregroundMark x1="19200" y1="3734" x2="46300" y2="12210"/>
                        <a14:foregroundMark x1="46300" y1="12210" x2="46400" y2="12815"/>
                        <a14:foregroundMark x1="88300" y1="81837" x2="96200" y2="81837"/>
                        <a14:foregroundMark x1="14800" y1="5954" x2="500" y2="36125"/>
                        <a14:foregroundMark x1="500" y1="36125" x2="5100" y2="46922"/>
                        <a14:foregroundMark x1="7000" y1="33199" x2="36200" y2="28658"/>
                        <a14:foregroundMark x1="36200" y1="28658" x2="37000" y2="28658"/>
                        <a14:foregroundMark x1="15400" y1="18769" x2="18300" y2="50151"/>
                        <a14:foregroundMark x1="28300" y1="46922" x2="25100" y2="28658"/>
                        <a14:foregroundMark x1="24300" y1="41171" x2="16400" y2="461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10012" y="3897585"/>
            <a:ext cx="1326323" cy="1314387"/>
          </a:xfr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82748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652161" y="1010732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2.Presentation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54666" y="2109621"/>
            <a:ext cx="518443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Task 4 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</p:spTree>
    <p:extLst>
      <p:ext uri="{BB962C8B-B14F-4D97-AF65-F5344CB8AC3E}">
        <p14:creationId xmlns:p14="http://schemas.microsoft.com/office/powerpoint/2010/main" val="145460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CB003BC-BA36-E221-FE83-D6CE37BD2262}"/>
              </a:ext>
            </a:extLst>
          </p:cNvPr>
          <p:cNvSpPr/>
          <p:nvPr/>
        </p:nvSpPr>
        <p:spPr>
          <a:xfrm>
            <a:off x="230573" y="483518"/>
            <a:ext cx="8712968" cy="4377674"/>
          </a:xfrm>
          <a:prstGeom prst="roundRect">
            <a:avLst>
              <a:gd name="adj" fmla="val 786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track 1.3">
            <a:hlinkClick r:id="" action="ppaction://media"/>
            <a:extLst>
              <a:ext uri="{FF2B5EF4-FFF2-40B4-BE49-F238E27FC236}">
                <a16:creationId xmlns:a16="http://schemas.microsoft.com/office/drawing/2014/main" id="{05AA72D4-7174-DC44-FACE-4D9418545CA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821405" y="339318"/>
            <a:ext cx="442394" cy="442394"/>
          </a:xfrm>
          <a:prstGeom prst="rect">
            <a:avLst/>
          </a:prstGeom>
        </p:spPr>
      </p:pic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43BFB402-A160-BF22-A218-8B67F5158B91}"/>
              </a:ext>
            </a:extLst>
          </p:cNvPr>
          <p:cNvSpPr/>
          <p:nvPr/>
        </p:nvSpPr>
        <p:spPr>
          <a:xfrm>
            <a:off x="159045" y="282308"/>
            <a:ext cx="3476851" cy="499404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Listen </a:t>
            </a:r>
            <a:r>
              <a:rPr lang="en-US" sz="2800">
                <a:solidFill>
                  <a:srgbClr val="FF6600"/>
                </a:solidFill>
                <a:latin typeface="Comic Sans MS" panose="030F0702030302020204" pitchFamily="66" charset="0"/>
              </a:rPr>
              <a:t>and </a:t>
            </a:r>
            <a:r>
              <a:rPr lang="vi-VN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r</a:t>
            </a:r>
            <a:r>
              <a:rPr lang="en-US" sz="2800" dirty="0" err="1">
                <a:solidFill>
                  <a:srgbClr val="FF6600"/>
                </a:solidFill>
                <a:latin typeface="Comic Sans MS" panose="030F0702030302020204" pitchFamily="66" charset="0"/>
              </a:rPr>
              <a:t>epeat</a:t>
            </a:r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76F3AAF-001D-2090-E756-A9376667A13A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83" t="2874" r="1729" b="3472"/>
          <a:stretch/>
        </p:blipFill>
        <p:spPr>
          <a:xfrm>
            <a:off x="4884651" y="982995"/>
            <a:ext cx="3880197" cy="259229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C94F4A5-DF81-9FA3-0B80-715AB07F2EFD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1700" t="2905" r="3061" b="2437"/>
          <a:stretch/>
        </p:blipFill>
        <p:spPr>
          <a:xfrm>
            <a:off x="400740" y="1000904"/>
            <a:ext cx="3880198" cy="259229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C01F983C-3662-6AA6-DC6B-1E94F0B58118}"/>
              </a:ext>
            </a:extLst>
          </p:cNvPr>
          <p:cNvSpPr txBox="1"/>
          <p:nvPr/>
        </p:nvSpPr>
        <p:spPr>
          <a:xfrm>
            <a:off x="383602" y="3562858"/>
            <a:ext cx="388019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1 Who is 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</a:t>
            </a:r>
            <a:r>
              <a:rPr lang="en-US" sz="2800" dirty="0">
                <a:latin typeface="Comic Sans MS" panose="030F0702030302020204" pitchFamily="66" charset="0"/>
              </a:rPr>
              <a:t>- He's my fα</a:t>
            </a:r>
            <a:r>
              <a:rPr lang="en-US" sz="2800" dirty="0" err="1">
                <a:latin typeface="Comic Sans MS" panose="030F0702030302020204" pitchFamily="66" charset="0"/>
              </a:rPr>
              <a:t>ther</a:t>
            </a:r>
            <a:r>
              <a:rPr lang="en-US" sz="2800" dirty="0">
                <a:latin typeface="Comic Sans MS" panose="030F0702030302020204" pitchFamily="66" charset="0"/>
              </a:rPr>
              <a:t>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964A76-BE0D-B398-C95F-BF7177105D19}"/>
              </a:ext>
            </a:extLst>
          </p:cNvPr>
          <p:cNvSpPr txBox="1"/>
          <p:nvPr/>
        </p:nvSpPr>
        <p:spPr>
          <a:xfrm>
            <a:off x="4999009" y="3576785"/>
            <a:ext cx="391441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2 Who is she?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 </a:t>
            </a:r>
            <a:r>
              <a:rPr lang="en-US" sz="2800" dirty="0">
                <a:latin typeface="Comic Sans MS" panose="030F0702030302020204" pitchFamily="66" charset="0"/>
              </a:rPr>
              <a:t>- She's my mother.</a:t>
            </a:r>
          </a:p>
        </p:txBody>
      </p:sp>
      <p:pic>
        <p:nvPicPr>
          <p:cNvPr id="22" name="track 1.3">
            <a:hlinkClick r:id="" action="ppaction://media"/>
            <a:extLst>
              <a:ext uri="{FF2B5EF4-FFF2-40B4-BE49-F238E27FC236}">
                <a16:creationId xmlns:a16="http://schemas.microsoft.com/office/drawing/2014/main" id="{A54CFA82-3196-3A67-55B7-31F093D6D1A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5960" end="7520.6875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8573"/>
            <a:ext cx="350307" cy="350307"/>
          </a:xfrm>
          <a:prstGeom prst="rect">
            <a:avLst/>
          </a:prstGeom>
        </p:spPr>
      </p:pic>
      <p:pic>
        <p:nvPicPr>
          <p:cNvPr id="23" name="track 1.3">
            <a:hlinkClick r:id="" action="ppaction://media"/>
            <a:extLst>
              <a:ext uri="{FF2B5EF4-FFF2-40B4-BE49-F238E27FC236}">
                <a16:creationId xmlns:a16="http://schemas.microsoft.com/office/drawing/2014/main" id="{1FBFA1C4-066D-C963-6472-E7F247A23FC5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3208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2906"/>
            <a:ext cx="307577" cy="30757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385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7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5426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5698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3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Practice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773050" y="2151726"/>
            <a:ext cx="589456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5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Look. Ask and answer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1615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14" b="99155" l="0" r="20598">
                        <a14:foregroundMark x1="6462" y1="92905" x2="6866" y2="94257"/>
                        <a14:foregroundMark x1="8724" y1="96115" x2="8320" y2="986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80543"/>
          <a:stretch/>
        </p:blipFill>
        <p:spPr bwMode="auto">
          <a:xfrm>
            <a:off x="539552" y="915566"/>
            <a:ext cx="1468437" cy="360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806" t="15103"/>
          <a:stretch/>
        </p:blipFill>
        <p:spPr>
          <a:xfrm>
            <a:off x="7239000" y="947192"/>
            <a:ext cx="1105692" cy="36124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B3398C-CFA5-4C52-F032-5641521F0596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618" t="22707" r="63867" b="41305"/>
          <a:stretch/>
        </p:blipFill>
        <p:spPr>
          <a:xfrm>
            <a:off x="2869842" y="1381211"/>
            <a:ext cx="3142317" cy="302826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59F742-281D-F385-77E4-FF89FECA5D56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29095" r="44748" b="62691"/>
          <a:stretch/>
        </p:blipFill>
        <p:spPr>
          <a:xfrm>
            <a:off x="4767909" y="238240"/>
            <a:ext cx="2471091" cy="69116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320AEA-ABAC-0AA3-4E73-EB80E6241D4B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37682" r="38602" b="53790"/>
          <a:stretch/>
        </p:blipFill>
        <p:spPr>
          <a:xfrm>
            <a:off x="1384339" y="776698"/>
            <a:ext cx="3328811" cy="71764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6294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4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Production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91071" y="2521984"/>
            <a:ext cx="3778599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6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885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74013" y="1314646"/>
            <a:ext cx="7400095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5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Assessment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2173798" y="2505901"/>
            <a:ext cx="2924198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kern="0">
                <a:solidFill>
                  <a:srgbClr val="002060"/>
                </a:solidFill>
                <a:latin typeface="Comic Sans MS" panose="030F0702030302020204" pitchFamily="66" charset="0"/>
              </a:rPr>
              <a:t>Word search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553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1.Unit 1-lesson 1-period 2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BSer5U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FJ6vlQ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Unq+VK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BSer5U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FJ6vlQ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Unq+VF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FJ6vlTahn1hYAAAAGIAAAAcAAAAdW5pdmVyc2FsL2xvY2FsX3NldHRpbmdzLnhtbLOxr8jNUShLLSrOzM+zVTLUM1BSSM1Lzk/JzEu3VQoNcdO1UFIoLknMS0nMyc9LtVXKy1dSsLfjssnJT07MCU4tKQEqLFYoyEmsTC0KSc0FMkpS/RJzgSrDw42V9O24AFBLAwQUAAIACABTer5U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BTer5UPMoRpUsAAABqAAAAGwAAAHVuaXZlcnNhbC91bml2ZXJzYWwucG5nLnhtbLOxr8jNUShLLSrOzM+zVTLUM1Cyt+PlsikoSi3LTC1XqACKGekZQICSQqWtkgkStzwzpSTDVsnCwBAhlpGamZ5RYqtkhiSoDzQSAFBLAQIAABQAAgAIAOOGAlPDxJh2RwMAAOEJAAAUAAAAAAAAAAEAAAAAAAAAAAB1bml2ZXJzYWwvcGxheWVyLnhtbFBLAQIAABQAAgAIAFJ6vlTKowNubAYAACgZAAAdAAAAAAAAAAEAAAAAAHkDAAB1bml2ZXJzYWwvY29tbW9uX21lc3NhZ2VzLmxuZ1BLAQIAABQAAgAIAFJ6vlQVHmAbowAAAH8BAAAuAAAAAAAAAAEAAAAAACAKAAB1bml2ZXJzYWwvcGxheWJhY2tfYW5kX25hdmlnYXRpb25fc2V0dGluZ3MueG1sUEsBAgAAFAACAAgAUnq+VKenV+h8BAAAbxcAACcAAAAAAAAAAQAAAAAADwsAAHVuaXZlcnNhbC9mbGFzaF9wdWJsaXNoaW5nX3NldHRpbmdzLnhtbFBLAQIAABQAAgAIAFJ6vlS86VOGdwMAAOgMAAAhAAAAAAAAAAEAAAAAANAPAAB1bml2ZXJzYWwvZmxhc2hfc2tpbl9zZXR0aW5ncy54bWxQSwECAAAUAAIACABSer5UF9vd2HcEAAD5FgAAJgAAAAAAAAABAAAAAACGEwAAdW5pdmVyc2FsL2h0bWxfcHVibGlzaGluZ19zZXR0aW5ncy54bWxQSwECAAAUAAIACABSer5UVHMZhbABAACBBgAAHwAAAAAAAAABAAAAAABBGAAAdW5pdmVyc2FsL2h0bWxfc2tpbl9zZXR0aW5ncy5qc1BLAQIAABQAAgAIAFJ6vlTahn1hYAAAAGIAAAAcAAAAAAAAAAEAAAAAAC4aAAB1bml2ZXJzYWwvbG9jYWxfc2V0dGluZ3MueG1sUEsBAgAAFAACAAgAU3q+VIPsCm8cBgAARxMAABcAAAAAAAAAAAAAAAAAyBoAAHVuaXZlcnNhbC91bml2ZXJzYWwucG5nUEsBAgAAFAACAAgAU3q+VDzKEaVLAAAAagAAABsAAAAAAAAAAQAAAAAAGSEAAHVuaXZlcnNhbC91bml2ZXJzYWwucG5nLnhtbFBLBQYAAAAACgAKAAYDAACdIQAAAAA="/>
  <p:tag name="ISPRING_LMS_API_VERSION" val="SCORM 2004 (2nd edition)"/>
  <p:tag name="ISPRING_ULTRA_SCORM_COURSE_ID" val="D5B96DAC-FB30-4F2A-9CC4-A7B329F61634"/>
  <p:tag name="ISPRING_CMI5_LAUNCH_METHOD" val="any window"/>
  <p:tag name="ISPRINGCLOUDFOLDERID" val="1"/>
  <p:tag name="ISPRINGONLINEFOLDERID" val="1"/>
  <p:tag name="ISPRING_OUTPUT_FOLDER" val="[[&quot;\uFFFD\uFFFD|x{7070F873-55FB-4E49-8DA2-6F658BF36F6A}&quot;,&quot;C:\\Users\\Admin\\Desktop\\Slide Bai giang-WW3\\UNIT 1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100,&quot;optimizeImageForResolution&quot;:&quot;T_FALSE&quot;},&quot;audioQuality&quot;:100,&quot;videoQuality&quot;:10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PASSING_SCORE" val="0.000000"/>
  <p:tag name="ISPRING_CURRENT_PLAYER_ID" val="universal"/>
  <p:tag name="ISPRING_PRESENTATION_TITLE" val="11.Unit 1-lesson 1-period 2"/>
  <p:tag name="ISPRING_FIRST_PUBLISH" val="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QUIZZES" val="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81A321D-71DA-461A-BE59-EA0076C7E496}:32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D90C841-2FBC-4642-BF60-7CC793712B7A}:307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3ECDC8A-B276-4C8F-8E48-308D139681B4}:28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1EC0B85-CF45-42FC-BBA2-9A6C7880937C}:28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81A321D-71DA-461A-BE59-EA0076C7E496}:32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81A321D-71DA-461A-BE59-EA0076C7E496}:329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2639</TotalTime>
  <Words>293</Words>
  <Application>Microsoft Office PowerPoint</Application>
  <PresentationFormat>On-screen Show (16:9)</PresentationFormat>
  <Paragraphs>45</Paragraphs>
  <Slides>11</Slides>
  <Notes>11</Notes>
  <HiddenSlides>0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11</vt:i4>
      </vt:variant>
    </vt:vector>
  </HeadingPairs>
  <TitlesOfParts>
    <vt:vector size="25" baseType="lpstr">
      <vt:lpstr>Actor</vt:lpstr>
      <vt:lpstr>Arial</vt:lpstr>
      <vt:lpstr>Calibri</vt:lpstr>
      <vt:lpstr>Calibri Light</vt:lpstr>
      <vt:lpstr>Comic  Sans MS</vt:lpstr>
      <vt:lpstr>Comic Sans MS</vt:lpstr>
      <vt:lpstr>Kalam</vt:lpstr>
      <vt:lpstr>Lato</vt:lpstr>
      <vt:lpstr>PT Sans</vt:lpstr>
      <vt:lpstr>Roboto Condensed Light</vt:lpstr>
      <vt:lpstr>Times New Roman</vt:lpstr>
      <vt:lpstr>1_Office Theme</vt:lpstr>
      <vt:lpstr>2_Office Theme</vt:lpstr>
      <vt:lpstr>Vision Board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11.Unit 1-lesson 1-period 2</dc:title>
  <dc:creator>A</dc:creator>
  <cp:lastModifiedBy>ADMIN</cp:lastModifiedBy>
  <cp:revision>174</cp:revision>
  <dcterms:created xsi:type="dcterms:W3CDTF">2022-02-24T14:48:04Z</dcterms:created>
  <dcterms:modified xsi:type="dcterms:W3CDTF">2024-09-16T06:03:37Z</dcterms:modified>
</cp:coreProperties>
</file>